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673" autoAdjust="0"/>
  </p:normalViewPr>
  <p:slideViewPr>
    <p:cSldViewPr snapToGrid="0" snapToObjects="1">
      <p:cViewPr varScale="1">
        <p:scale>
          <a:sx n="56" d="100"/>
          <a:sy n="56" d="100"/>
        </p:scale>
        <p:origin x="1806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hyperlink" Target="mailto:feminoble8@gmail.com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5" Type="http://schemas.openxmlformats.org/officeDocument/2006/relationships/hyperlink" Target="mailto:feminoble8@gmail.com" TargetMode="External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AF802-A493-42A2-A02A-19C6C0DD0779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5EA0FC-761A-49BD-A44A-EE9965C032A3}">
      <dgm:prSet/>
      <dgm:spPr/>
      <dgm:t>
        <a:bodyPr/>
        <a:lstStyle/>
        <a:p>
          <a:r>
            <a:rPr lang="en-US" dirty="0"/>
            <a:t>Predict pleasant/unpleasant weather across 18 European stations.</a:t>
          </a:r>
        </a:p>
      </dgm:t>
    </dgm:pt>
    <dgm:pt modelId="{9FFB0054-BA00-4C28-A9E1-C92F129B6EA6}" type="parTrans" cxnId="{85EB9444-C09C-492D-92D1-5B9D6EB55677}">
      <dgm:prSet/>
      <dgm:spPr/>
      <dgm:t>
        <a:bodyPr/>
        <a:lstStyle/>
        <a:p>
          <a:endParaRPr lang="en-US"/>
        </a:p>
      </dgm:t>
    </dgm:pt>
    <dgm:pt modelId="{168BCA62-C1E1-46D7-87DF-2C8583E39A67}" type="sibTrans" cxnId="{85EB9444-C09C-492D-92D1-5B9D6EB55677}">
      <dgm:prSet/>
      <dgm:spPr/>
      <dgm:t>
        <a:bodyPr/>
        <a:lstStyle/>
        <a:p>
          <a:endParaRPr lang="en-US"/>
        </a:p>
      </dgm:t>
    </dgm:pt>
    <dgm:pt modelId="{7C1FDF3D-3E86-458B-8EB5-77435781FD16}">
      <dgm:prSet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Dataset spans late 1800s–2022 with daily temperature and climate metrics.</a:t>
          </a:r>
        </a:p>
      </dgm:t>
    </dgm:pt>
    <dgm:pt modelId="{89603788-8C9F-49B8-A3AC-92A2844FE7E0}" type="parTrans" cxnId="{027A349E-7F4B-42B1-AFB3-F6D161F28580}">
      <dgm:prSet/>
      <dgm:spPr/>
      <dgm:t>
        <a:bodyPr/>
        <a:lstStyle/>
        <a:p>
          <a:endParaRPr lang="en-US"/>
        </a:p>
      </dgm:t>
    </dgm:pt>
    <dgm:pt modelId="{F24E6F97-4C10-400F-91AA-D933F9BDD73F}" type="sibTrans" cxnId="{027A349E-7F4B-42B1-AFB3-F6D161F28580}">
      <dgm:prSet/>
      <dgm:spPr/>
      <dgm:t>
        <a:bodyPr/>
        <a:lstStyle/>
        <a:p>
          <a:endParaRPr lang="en-US"/>
        </a:p>
      </dgm:t>
    </dgm:pt>
    <dgm:pt modelId="{567B98A7-538B-4CC5-BF8D-D3B868E08439}">
      <dgm:prSet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b="1" dirty="0"/>
            <a:t>Goal</a:t>
          </a:r>
          <a:r>
            <a:rPr lang="en-US" dirty="0"/>
            <a:t>: Evaluate ML models and recommend the most accurate approach.</a:t>
          </a:r>
        </a:p>
      </dgm:t>
    </dgm:pt>
    <dgm:pt modelId="{F215C3CE-D431-4258-B7BF-21D56DE36EF4}" type="parTrans" cxnId="{BC319089-B3FF-499F-9BC2-13B3227ACFB0}">
      <dgm:prSet/>
      <dgm:spPr/>
      <dgm:t>
        <a:bodyPr/>
        <a:lstStyle/>
        <a:p>
          <a:endParaRPr lang="en-US"/>
        </a:p>
      </dgm:t>
    </dgm:pt>
    <dgm:pt modelId="{52C3D42D-00ED-4B9F-800B-077631583B87}" type="sibTrans" cxnId="{BC319089-B3FF-499F-9BC2-13B3227ACFB0}">
      <dgm:prSet/>
      <dgm:spPr/>
      <dgm:t>
        <a:bodyPr/>
        <a:lstStyle/>
        <a:p>
          <a:endParaRPr lang="en-US"/>
        </a:p>
      </dgm:t>
    </dgm:pt>
    <dgm:pt modelId="{FB043280-7162-42A8-AB11-28129A47E0B6}" type="pres">
      <dgm:prSet presAssocID="{A81AF802-A493-42A2-A02A-19C6C0DD0779}" presName="diagram" presStyleCnt="0">
        <dgm:presLayoutVars>
          <dgm:dir/>
          <dgm:resizeHandles val="exact"/>
        </dgm:presLayoutVars>
      </dgm:prSet>
      <dgm:spPr/>
    </dgm:pt>
    <dgm:pt modelId="{A7031B5A-7B37-48CA-9B72-31D2231EF0BB}" type="pres">
      <dgm:prSet presAssocID="{935EA0FC-761A-49BD-A44A-EE9965C032A3}" presName="node" presStyleLbl="node1" presStyleIdx="0" presStyleCnt="3">
        <dgm:presLayoutVars>
          <dgm:bulletEnabled val="1"/>
        </dgm:presLayoutVars>
      </dgm:prSet>
      <dgm:spPr/>
    </dgm:pt>
    <dgm:pt modelId="{FF8A5569-2531-4EE2-AD4A-5C6917F8554D}" type="pres">
      <dgm:prSet presAssocID="{168BCA62-C1E1-46D7-87DF-2C8583E39A67}" presName="sibTrans" presStyleCnt="0"/>
      <dgm:spPr/>
    </dgm:pt>
    <dgm:pt modelId="{13815F86-97A5-4A84-82F7-CC04736DBBBB}" type="pres">
      <dgm:prSet presAssocID="{7C1FDF3D-3E86-458B-8EB5-77435781FD16}" presName="node" presStyleLbl="node1" presStyleIdx="1" presStyleCnt="3">
        <dgm:presLayoutVars>
          <dgm:bulletEnabled val="1"/>
        </dgm:presLayoutVars>
      </dgm:prSet>
      <dgm:spPr/>
    </dgm:pt>
    <dgm:pt modelId="{0EA9B4CF-A0A7-42D3-BD77-FDF6BA410DF9}" type="pres">
      <dgm:prSet presAssocID="{F24E6F97-4C10-400F-91AA-D933F9BDD73F}" presName="sibTrans" presStyleCnt="0"/>
      <dgm:spPr/>
    </dgm:pt>
    <dgm:pt modelId="{562AE571-D56E-40FC-A8FA-C1BDA95D75D2}" type="pres">
      <dgm:prSet presAssocID="{567B98A7-538B-4CC5-BF8D-D3B868E08439}" presName="node" presStyleLbl="node1" presStyleIdx="2" presStyleCnt="3">
        <dgm:presLayoutVars>
          <dgm:bulletEnabled val="1"/>
        </dgm:presLayoutVars>
      </dgm:prSet>
      <dgm:spPr/>
    </dgm:pt>
  </dgm:ptLst>
  <dgm:cxnLst>
    <dgm:cxn modelId="{31694510-70DF-4AB2-AEAF-5A7926B1D167}" type="presOf" srcId="{567B98A7-538B-4CC5-BF8D-D3B868E08439}" destId="{562AE571-D56E-40FC-A8FA-C1BDA95D75D2}" srcOrd="0" destOrd="0" presId="urn:microsoft.com/office/officeart/2005/8/layout/default"/>
    <dgm:cxn modelId="{E26F6D11-7B76-4D73-AE65-39A45802A863}" type="presOf" srcId="{7C1FDF3D-3E86-458B-8EB5-77435781FD16}" destId="{13815F86-97A5-4A84-82F7-CC04736DBBBB}" srcOrd="0" destOrd="0" presId="urn:microsoft.com/office/officeart/2005/8/layout/default"/>
    <dgm:cxn modelId="{85EB9444-C09C-492D-92D1-5B9D6EB55677}" srcId="{A81AF802-A493-42A2-A02A-19C6C0DD0779}" destId="{935EA0FC-761A-49BD-A44A-EE9965C032A3}" srcOrd="0" destOrd="0" parTransId="{9FFB0054-BA00-4C28-A9E1-C92F129B6EA6}" sibTransId="{168BCA62-C1E1-46D7-87DF-2C8583E39A67}"/>
    <dgm:cxn modelId="{A0749547-3DA7-4374-AFEA-183B4D74269F}" type="presOf" srcId="{A81AF802-A493-42A2-A02A-19C6C0DD0779}" destId="{FB043280-7162-42A8-AB11-28129A47E0B6}" srcOrd="0" destOrd="0" presId="urn:microsoft.com/office/officeart/2005/8/layout/default"/>
    <dgm:cxn modelId="{BC319089-B3FF-499F-9BC2-13B3227ACFB0}" srcId="{A81AF802-A493-42A2-A02A-19C6C0DD0779}" destId="{567B98A7-538B-4CC5-BF8D-D3B868E08439}" srcOrd="2" destOrd="0" parTransId="{F215C3CE-D431-4258-B7BF-21D56DE36EF4}" sibTransId="{52C3D42D-00ED-4B9F-800B-077631583B87}"/>
    <dgm:cxn modelId="{23006C94-BD3E-4A76-B8C6-E401C676AF34}" type="presOf" srcId="{935EA0FC-761A-49BD-A44A-EE9965C032A3}" destId="{A7031B5A-7B37-48CA-9B72-31D2231EF0BB}" srcOrd="0" destOrd="0" presId="urn:microsoft.com/office/officeart/2005/8/layout/default"/>
    <dgm:cxn modelId="{027A349E-7F4B-42B1-AFB3-F6D161F28580}" srcId="{A81AF802-A493-42A2-A02A-19C6C0DD0779}" destId="{7C1FDF3D-3E86-458B-8EB5-77435781FD16}" srcOrd="1" destOrd="0" parTransId="{89603788-8C9F-49B8-A3AC-92A2844FE7E0}" sibTransId="{F24E6F97-4C10-400F-91AA-D933F9BDD73F}"/>
    <dgm:cxn modelId="{00BF365C-318C-4F80-A340-71C6B5ADEDEA}" type="presParOf" srcId="{FB043280-7162-42A8-AB11-28129A47E0B6}" destId="{A7031B5A-7B37-48CA-9B72-31D2231EF0BB}" srcOrd="0" destOrd="0" presId="urn:microsoft.com/office/officeart/2005/8/layout/default"/>
    <dgm:cxn modelId="{9022EDDB-68A1-49B6-9FEC-9DFDFE5E9F33}" type="presParOf" srcId="{FB043280-7162-42A8-AB11-28129A47E0B6}" destId="{FF8A5569-2531-4EE2-AD4A-5C6917F8554D}" srcOrd="1" destOrd="0" presId="urn:microsoft.com/office/officeart/2005/8/layout/default"/>
    <dgm:cxn modelId="{36C3C7EB-EECC-4F72-B291-1536121EFF1D}" type="presParOf" srcId="{FB043280-7162-42A8-AB11-28129A47E0B6}" destId="{13815F86-97A5-4A84-82F7-CC04736DBBBB}" srcOrd="2" destOrd="0" presId="urn:microsoft.com/office/officeart/2005/8/layout/default"/>
    <dgm:cxn modelId="{3DEC735D-0CBD-4411-AC43-C052FA97DB4C}" type="presParOf" srcId="{FB043280-7162-42A8-AB11-28129A47E0B6}" destId="{0EA9B4CF-A0A7-42D3-BD77-FDF6BA410DF9}" srcOrd="3" destOrd="0" presId="urn:microsoft.com/office/officeart/2005/8/layout/default"/>
    <dgm:cxn modelId="{5B6E6067-C009-46BC-9323-CBA7210F8076}" type="presParOf" srcId="{FB043280-7162-42A8-AB11-28129A47E0B6}" destId="{562AE571-D56E-40FC-A8FA-C1BDA95D75D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380CFB-F5B0-4EC3-9359-91256EAB350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E24CC0-A4E1-4D54-9F46-E22A482DF1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H1: Temperature metrics strongly influence weather pleasantness classification.</a:t>
          </a:r>
        </a:p>
      </dgm:t>
    </dgm:pt>
    <dgm:pt modelId="{3508A599-11AA-4C93-9A5A-401D7EE2E024}" type="parTrans" cxnId="{34823E32-8242-4CE2-AB57-42E00E9A267B}">
      <dgm:prSet/>
      <dgm:spPr/>
      <dgm:t>
        <a:bodyPr/>
        <a:lstStyle/>
        <a:p>
          <a:endParaRPr lang="en-US"/>
        </a:p>
      </dgm:t>
    </dgm:pt>
    <dgm:pt modelId="{ADB24764-9D41-4C24-9EBD-4443E7B8C195}" type="sibTrans" cxnId="{34823E32-8242-4CE2-AB57-42E00E9A267B}">
      <dgm:prSet/>
      <dgm:spPr/>
      <dgm:t>
        <a:bodyPr/>
        <a:lstStyle/>
        <a:p>
          <a:endParaRPr lang="en-US"/>
        </a:p>
      </dgm:t>
    </dgm:pt>
    <dgm:pt modelId="{81DC09CB-E0C9-428B-A697-0A94C117F2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H2: Stations with stable seasonal patterns achieve higher prediction accuracy.</a:t>
          </a:r>
        </a:p>
      </dgm:t>
    </dgm:pt>
    <dgm:pt modelId="{C851EBB3-0559-4DEE-AE76-B76CB75B1DCE}" type="parTrans" cxnId="{8878351E-F97B-4A97-8CA9-DE72DDE6E95C}">
      <dgm:prSet/>
      <dgm:spPr/>
      <dgm:t>
        <a:bodyPr/>
        <a:lstStyle/>
        <a:p>
          <a:endParaRPr lang="en-US"/>
        </a:p>
      </dgm:t>
    </dgm:pt>
    <dgm:pt modelId="{84014C94-0460-4991-A28E-016406A857AF}" type="sibTrans" cxnId="{8878351E-F97B-4A97-8CA9-DE72DDE6E95C}">
      <dgm:prSet/>
      <dgm:spPr/>
      <dgm:t>
        <a:bodyPr/>
        <a:lstStyle/>
        <a:p>
          <a:endParaRPr lang="en-US"/>
        </a:p>
      </dgm:t>
    </dgm:pt>
    <dgm:pt modelId="{B2A52334-EEB9-4869-9382-18016EACF7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H3: Nonlinear models (ANN) outperform linear/simpler models (KNN, DT).</a:t>
          </a:r>
        </a:p>
      </dgm:t>
    </dgm:pt>
    <dgm:pt modelId="{3F9832E7-682D-4A09-A3C0-C6F298D0F0C6}" type="parTrans" cxnId="{465DDF18-A750-4723-AAA1-C295932620F2}">
      <dgm:prSet/>
      <dgm:spPr/>
      <dgm:t>
        <a:bodyPr/>
        <a:lstStyle/>
        <a:p>
          <a:endParaRPr lang="en-US"/>
        </a:p>
      </dgm:t>
    </dgm:pt>
    <dgm:pt modelId="{EC0AA887-5FF6-4AE3-8E05-4C31CDD97AE3}" type="sibTrans" cxnId="{465DDF18-A750-4723-AAA1-C295932620F2}">
      <dgm:prSet/>
      <dgm:spPr/>
      <dgm:t>
        <a:bodyPr/>
        <a:lstStyle/>
        <a:p>
          <a:endParaRPr lang="en-US"/>
        </a:p>
      </dgm:t>
    </dgm:pt>
    <dgm:pt modelId="{A28A9288-C92A-460C-93FB-D72B31DBF36D}" type="pres">
      <dgm:prSet presAssocID="{14380CFB-F5B0-4EC3-9359-91256EAB350E}" presName="root" presStyleCnt="0">
        <dgm:presLayoutVars>
          <dgm:dir/>
          <dgm:resizeHandles val="exact"/>
        </dgm:presLayoutVars>
      </dgm:prSet>
      <dgm:spPr/>
    </dgm:pt>
    <dgm:pt modelId="{9D0FFD7A-7A18-442A-A63B-299C25FEC7FE}" type="pres">
      <dgm:prSet presAssocID="{42E24CC0-A4E1-4D54-9F46-E22A482DF1C1}" presName="compNode" presStyleCnt="0"/>
      <dgm:spPr/>
    </dgm:pt>
    <dgm:pt modelId="{A08DE58B-603D-4DDF-9174-09E2ED599E47}" type="pres">
      <dgm:prSet presAssocID="{42E24CC0-A4E1-4D54-9F46-E22A482DF1C1}" presName="bgRect" presStyleLbl="bgShp" presStyleIdx="0" presStyleCnt="3"/>
      <dgm:spPr/>
    </dgm:pt>
    <dgm:pt modelId="{C60E219E-3559-4E1E-BD6F-D937C54FD424}" type="pres">
      <dgm:prSet presAssocID="{42E24CC0-A4E1-4D54-9F46-E22A482DF1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AC531963-B86C-4C65-B8C2-3A83B6A08335}" type="pres">
      <dgm:prSet presAssocID="{42E24CC0-A4E1-4D54-9F46-E22A482DF1C1}" presName="spaceRect" presStyleCnt="0"/>
      <dgm:spPr/>
    </dgm:pt>
    <dgm:pt modelId="{D966D1CD-056B-492C-87B9-840A9E16178E}" type="pres">
      <dgm:prSet presAssocID="{42E24CC0-A4E1-4D54-9F46-E22A482DF1C1}" presName="parTx" presStyleLbl="revTx" presStyleIdx="0" presStyleCnt="3">
        <dgm:presLayoutVars>
          <dgm:chMax val="0"/>
          <dgm:chPref val="0"/>
        </dgm:presLayoutVars>
      </dgm:prSet>
      <dgm:spPr/>
    </dgm:pt>
    <dgm:pt modelId="{7D18EFD5-46F6-4A5B-BF71-E61C2C125066}" type="pres">
      <dgm:prSet presAssocID="{ADB24764-9D41-4C24-9EBD-4443E7B8C195}" presName="sibTrans" presStyleCnt="0"/>
      <dgm:spPr/>
    </dgm:pt>
    <dgm:pt modelId="{6A499F55-720C-4AC5-9827-254E9039FB8F}" type="pres">
      <dgm:prSet presAssocID="{81DC09CB-E0C9-428B-A697-0A94C117F215}" presName="compNode" presStyleCnt="0"/>
      <dgm:spPr/>
    </dgm:pt>
    <dgm:pt modelId="{E06B3295-B0EC-4EE2-821E-E005BBF757E2}" type="pres">
      <dgm:prSet presAssocID="{81DC09CB-E0C9-428B-A697-0A94C117F215}" presName="bgRect" presStyleLbl="bgShp" presStyleIdx="1" presStyleCnt="3"/>
      <dgm:spPr/>
    </dgm:pt>
    <dgm:pt modelId="{740DDB6B-9945-4804-BB42-789A32B10470}" type="pres">
      <dgm:prSet presAssocID="{81DC09CB-E0C9-428B-A697-0A94C117F2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8BA2F53-72A4-48FF-A5AA-B56AF294B742}" type="pres">
      <dgm:prSet presAssocID="{81DC09CB-E0C9-428B-A697-0A94C117F215}" presName="spaceRect" presStyleCnt="0"/>
      <dgm:spPr/>
    </dgm:pt>
    <dgm:pt modelId="{B635367C-6CFF-4EE2-8C4F-7BD56604E38F}" type="pres">
      <dgm:prSet presAssocID="{81DC09CB-E0C9-428B-A697-0A94C117F215}" presName="parTx" presStyleLbl="revTx" presStyleIdx="1" presStyleCnt="3">
        <dgm:presLayoutVars>
          <dgm:chMax val="0"/>
          <dgm:chPref val="0"/>
        </dgm:presLayoutVars>
      </dgm:prSet>
      <dgm:spPr/>
    </dgm:pt>
    <dgm:pt modelId="{761DDEA4-D52C-4719-A58E-39E9156C5A59}" type="pres">
      <dgm:prSet presAssocID="{84014C94-0460-4991-A28E-016406A857AF}" presName="sibTrans" presStyleCnt="0"/>
      <dgm:spPr/>
    </dgm:pt>
    <dgm:pt modelId="{A6897C45-D7B8-4D67-963C-1C1602382200}" type="pres">
      <dgm:prSet presAssocID="{B2A52334-EEB9-4869-9382-18016EACF779}" presName="compNode" presStyleCnt="0"/>
      <dgm:spPr/>
    </dgm:pt>
    <dgm:pt modelId="{76B3C05F-BC07-485E-9A03-73C9542A976A}" type="pres">
      <dgm:prSet presAssocID="{B2A52334-EEB9-4869-9382-18016EACF779}" presName="bgRect" presStyleLbl="bgShp" presStyleIdx="2" presStyleCnt="3"/>
      <dgm:spPr/>
    </dgm:pt>
    <dgm:pt modelId="{FC8BC2B7-D827-4B8D-BDA7-E01CC5A7190C}" type="pres">
      <dgm:prSet presAssocID="{B2A52334-EEB9-4869-9382-18016EACF7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5FF33027-3C32-4A30-94E0-197D494C62F8}" type="pres">
      <dgm:prSet presAssocID="{B2A52334-EEB9-4869-9382-18016EACF779}" presName="spaceRect" presStyleCnt="0"/>
      <dgm:spPr/>
    </dgm:pt>
    <dgm:pt modelId="{C983F0B2-30C9-4A47-9D2F-F05586CBA37E}" type="pres">
      <dgm:prSet presAssocID="{B2A52334-EEB9-4869-9382-18016EACF77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65DDF18-A750-4723-AAA1-C295932620F2}" srcId="{14380CFB-F5B0-4EC3-9359-91256EAB350E}" destId="{B2A52334-EEB9-4869-9382-18016EACF779}" srcOrd="2" destOrd="0" parTransId="{3F9832E7-682D-4A09-A3C0-C6F298D0F0C6}" sibTransId="{EC0AA887-5FF6-4AE3-8E05-4C31CDD97AE3}"/>
    <dgm:cxn modelId="{8878351E-F97B-4A97-8CA9-DE72DDE6E95C}" srcId="{14380CFB-F5B0-4EC3-9359-91256EAB350E}" destId="{81DC09CB-E0C9-428B-A697-0A94C117F215}" srcOrd="1" destOrd="0" parTransId="{C851EBB3-0559-4DEE-AE76-B76CB75B1DCE}" sibTransId="{84014C94-0460-4991-A28E-016406A857AF}"/>
    <dgm:cxn modelId="{34823E32-8242-4CE2-AB57-42E00E9A267B}" srcId="{14380CFB-F5B0-4EC3-9359-91256EAB350E}" destId="{42E24CC0-A4E1-4D54-9F46-E22A482DF1C1}" srcOrd="0" destOrd="0" parTransId="{3508A599-11AA-4C93-9A5A-401D7EE2E024}" sibTransId="{ADB24764-9D41-4C24-9EBD-4443E7B8C195}"/>
    <dgm:cxn modelId="{88CB286D-4E89-40DB-AA74-95E20473D939}" type="presOf" srcId="{42E24CC0-A4E1-4D54-9F46-E22A482DF1C1}" destId="{D966D1CD-056B-492C-87B9-840A9E16178E}" srcOrd="0" destOrd="0" presId="urn:microsoft.com/office/officeart/2018/2/layout/IconVerticalSolidList"/>
    <dgm:cxn modelId="{12BC6B97-9238-4D6B-9F6D-DE094759C2E2}" type="presOf" srcId="{14380CFB-F5B0-4EC3-9359-91256EAB350E}" destId="{A28A9288-C92A-460C-93FB-D72B31DBF36D}" srcOrd="0" destOrd="0" presId="urn:microsoft.com/office/officeart/2018/2/layout/IconVerticalSolidList"/>
    <dgm:cxn modelId="{2C5B0C9F-767B-4614-AF78-3669EBE68C03}" type="presOf" srcId="{81DC09CB-E0C9-428B-A697-0A94C117F215}" destId="{B635367C-6CFF-4EE2-8C4F-7BD56604E38F}" srcOrd="0" destOrd="0" presId="urn:microsoft.com/office/officeart/2018/2/layout/IconVerticalSolidList"/>
    <dgm:cxn modelId="{4B5E54A0-8E12-4C0D-BAEE-2E47C3BD93F7}" type="presOf" srcId="{B2A52334-EEB9-4869-9382-18016EACF779}" destId="{C983F0B2-30C9-4A47-9D2F-F05586CBA37E}" srcOrd="0" destOrd="0" presId="urn:microsoft.com/office/officeart/2018/2/layout/IconVerticalSolidList"/>
    <dgm:cxn modelId="{79860772-DC8A-4C61-9EC3-AF8C3B27CEB2}" type="presParOf" srcId="{A28A9288-C92A-460C-93FB-D72B31DBF36D}" destId="{9D0FFD7A-7A18-442A-A63B-299C25FEC7FE}" srcOrd="0" destOrd="0" presId="urn:microsoft.com/office/officeart/2018/2/layout/IconVerticalSolidList"/>
    <dgm:cxn modelId="{0ECE4E9D-F833-45E3-A683-04FBB6337839}" type="presParOf" srcId="{9D0FFD7A-7A18-442A-A63B-299C25FEC7FE}" destId="{A08DE58B-603D-4DDF-9174-09E2ED599E47}" srcOrd="0" destOrd="0" presId="urn:microsoft.com/office/officeart/2018/2/layout/IconVerticalSolidList"/>
    <dgm:cxn modelId="{C2120254-13C2-4763-B844-D23F87AB2ADC}" type="presParOf" srcId="{9D0FFD7A-7A18-442A-A63B-299C25FEC7FE}" destId="{C60E219E-3559-4E1E-BD6F-D937C54FD424}" srcOrd="1" destOrd="0" presId="urn:microsoft.com/office/officeart/2018/2/layout/IconVerticalSolidList"/>
    <dgm:cxn modelId="{FC36586C-D51B-490D-99AC-4E161CD29118}" type="presParOf" srcId="{9D0FFD7A-7A18-442A-A63B-299C25FEC7FE}" destId="{AC531963-B86C-4C65-B8C2-3A83B6A08335}" srcOrd="2" destOrd="0" presId="urn:microsoft.com/office/officeart/2018/2/layout/IconVerticalSolidList"/>
    <dgm:cxn modelId="{E9E723C4-A17B-45CA-BC65-19C894823BA5}" type="presParOf" srcId="{9D0FFD7A-7A18-442A-A63B-299C25FEC7FE}" destId="{D966D1CD-056B-492C-87B9-840A9E16178E}" srcOrd="3" destOrd="0" presId="urn:microsoft.com/office/officeart/2018/2/layout/IconVerticalSolidList"/>
    <dgm:cxn modelId="{44269C00-44A0-419F-9C80-E157D4AECBAE}" type="presParOf" srcId="{A28A9288-C92A-460C-93FB-D72B31DBF36D}" destId="{7D18EFD5-46F6-4A5B-BF71-E61C2C125066}" srcOrd="1" destOrd="0" presId="urn:microsoft.com/office/officeart/2018/2/layout/IconVerticalSolidList"/>
    <dgm:cxn modelId="{BE6322F9-D6D9-4B14-A649-115A2D012572}" type="presParOf" srcId="{A28A9288-C92A-460C-93FB-D72B31DBF36D}" destId="{6A499F55-720C-4AC5-9827-254E9039FB8F}" srcOrd="2" destOrd="0" presId="urn:microsoft.com/office/officeart/2018/2/layout/IconVerticalSolidList"/>
    <dgm:cxn modelId="{F07807C3-D90C-411B-914F-2AC66CD51F22}" type="presParOf" srcId="{6A499F55-720C-4AC5-9827-254E9039FB8F}" destId="{E06B3295-B0EC-4EE2-821E-E005BBF757E2}" srcOrd="0" destOrd="0" presId="urn:microsoft.com/office/officeart/2018/2/layout/IconVerticalSolidList"/>
    <dgm:cxn modelId="{0D853E69-C679-45B1-8D3B-D8E3EB671459}" type="presParOf" srcId="{6A499F55-720C-4AC5-9827-254E9039FB8F}" destId="{740DDB6B-9945-4804-BB42-789A32B10470}" srcOrd="1" destOrd="0" presId="urn:microsoft.com/office/officeart/2018/2/layout/IconVerticalSolidList"/>
    <dgm:cxn modelId="{E80059FF-C328-4FF4-8A01-880D8EF2D322}" type="presParOf" srcId="{6A499F55-720C-4AC5-9827-254E9039FB8F}" destId="{F8BA2F53-72A4-48FF-A5AA-B56AF294B742}" srcOrd="2" destOrd="0" presId="urn:microsoft.com/office/officeart/2018/2/layout/IconVerticalSolidList"/>
    <dgm:cxn modelId="{46F6D946-9574-4B42-B105-DA06D207C6D3}" type="presParOf" srcId="{6A499F55-720C-4AC5-9827-254E9039FB8F}" destId="{B635367C-6CFF-4EE2-8C4F-7BD56604E38F}" srcOrd="3" destOrd="0" presId="urn:microsoft.com/office/officeart/2018/2/layout/IconVerticalSolidList"/>
    <dgm:cxn modelId="{8EB2F5BB-18C5-4560-A4C1-EEAEFC0ADE77}" type="presParOf" srcId="{A28A9288-C92A-460C-93FB-D72B31DBF36D}" destId="{761DDEA4-D52C-4719-A58E-39E9156C5A59}" srcOrd="3" destOrd="0" presId="urn:microsoft.com/office/officeart/2018/2/layout/IconVerticalSolidList"/>
    <dgm:cxn modelId="{30953537-F6E2-4EF5-8D7F-102322D10300}" type="presParOf" srcId="{A28A9288-C92A-460C-93FB-D72B31DBF36D}" destId="{A6897C45-D7B8-4D67-963C-1C1602382200}" srcOrd="4" destOrd="0" presId="urn:microsoft.com/office/officeart/2018/2/layout/IconVerticalSolidList"/>
    <dgm:cxn modelId="{6B491701-6CB2-4F59-A451-EEE16865240B}" type="presParOf" srcId="{A6897C45-D7B8-4D67-963C-1C1602382200}" destId="{76B3C05F-BC07-485E-9A03-73C9542A976A}" srcOrd="0" destOrd="0" presId="urn:microsoft.com/office/officeart/2018/2/layout/IconVerticalSolidList"/>
    <dgm:cxn modelId="{9F3C7757-CCCA-4284-B6A2-DE485DC254FE}" type="presParOf" srcId="{A6897C45-D7B8-4D67-963C-1C1602382200}" destId="{FC8BC2B7-D827-4B8D-BDA7-E01CC5A7190C}" srcOrd="1" destOrd="0" presId="urn:microsoft.com/office/officeart/2018/2/layout/IconVerticalSolidList"/>
    <dgm:cxn modelId="{09C8B734-E35F-4703-8E67-2363A6AB3DE6}" type="presParOf" srcId="{A6897C45-D7B8-4D67-963C-1C1602382200}" destId="{5FF33027-3C32-4A30-94E0-197D494C62F8}" srcOrd="2" destOrd="0" presId="urn:microsoft.com/office/officeart/2018/2/layout/IconVerticalSolidList"/>
    <dgm:cxn modelId="{2234E79D-64DB-4A94-A9DD-B36C51B6170B}" type="presParOf" srcId="{A6897C45-D7B8-4D67-963C-1C1602382200}" destId="{C983F0B2-30C9-4A47-9D2F-F05586CBA3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8CAC3D-D284-48ED-9F85-24DB2E63E01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582D509-B8C9-4E18-817D-E4609880D954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171 climate features standardized for modeling.</a:t>
          </a:r>
        </a:p>
      </dgm:t>
    </dgm:pt>
    <dgm:pt modelId="{A5E356B4-DFA0-4891-9DF1-53CF01E1AD2A}" type="parTrans" cxnId="{FD41E7C6-03C3-4539-8780-0F566FFE9CA2}">
      <dgm:prSet/>
      <dgm:spPr/>
      <dgm:t>
        <a:bodyPr/>
        <a:lstStyle/>
        <a:p>
          <a:endParaRPr lang="en-US"/>
        </a:p>
      </dgm:t>
    </dgm:pt>
    <dgm:pt modelId="{7C083609-7829-462D-9227-F3894D8D4EF8}" type="sibTrans" cxnId="{FD41E7C6-03C3-4539-8780-0F566FFE9CA2}">
      <dgm:prSet/>
      <dgm:spPr/>
      <dgm:t>
        <a:bodyPr/>
        <a:lstStyle/>
        <a:p>
          <a:endParaRPr lang="en-US"/>
        </a:p>
      </dgm:t>
    </dgm:pt>
    <dgm:pt modelId="{56DE6288-F686-4256-9D82-FEE874A4F312}">
      <dgm:prSet/>
      <dgm:spPr/>
      <dgm:t>
        <a:bodyPr/>
        <a:lstStyle/>
        <a:p>
          <a:r>
            <a:rPr lang="en-US" dirty="0"/>
            <a:t>Focus features: mean/min/max temperature across 18 stations.</a:t>
          </a:r>
        </a:p>
      </dgm:t>
    </dgm:pt>
    <dgm:pt modelId="{44EAA076-44D4-497D-B61D-8B0FFD8A1341}" type="parTrans" cxnId="{31342BCE-2AB3-4D2D-9B76-EE0FEEA5267F}">
      <dgm:prSet/>
      <dgm:spPr/>
      <dgm:t>
        <a:bodyPr/>
        <a:lstStyle/>
        <a:p>
          <a:endParaRPr lang="en-US"/>
        </a:p>
      </dgm:t>
    </dgm:pt>
    <dgm:pt modelId="{D654861F-15DD-43BE-BD9B-E073E8417A41}" type="sibTrans" cxnId="{31342BCE-2AB3-4D2D-9B76-EE0FEEA5267F}">
      <dgm:prSet/>
      <dgm:spPr/>
      <dgm:t>
        <a:bodyPr/>
        <a:lstStyle/>
        <a:p>
          <a:endParaRPr lang="en-US"/>
        </a:p>
      </dgm:t>
    </dgm:pt>
    <dgm:pt modelId="{15B49950-539C-4584-8549-5FDA0533CA6D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Optimization concepts applied: loss functions, backpropagation, learning rates.</a:t>
          </a:r>
        </a:p>
      </dgm:t>
    </dgm:pt>
    <dgm:pt modelId="{1BE9AF14-8687-4239-B453-37211FC6C8CC}" type="parTrans" cxnId="{EC80F060-05D6-42E7-8B6E-3ADE0D00912D}">
      <dgm:prSet/>
      <dgm:spPr/>
      <dgm:t>
        <a:bodyPr/>
        <a:lstStyle/>
        <a:p>
          <a:endParaRPr lang="en-US"/>
        </a:p>
      </dgm:t>
    </dgm:pt>
    <dgm:pt modelId="{0C74C0AB-47A9-44B8-8860-728190EF5929}" type="sibTrans" cxnId="{EC80F060-05D6-42E7-8B6E-3ADE0D00912D}">
      <dgm:prSet/>
      <dgm:spPr/>
      <dgm:t>
        <a:bodyPr/>
        <a:lstStyle/>
        <a:p>
          <a:endParaRPr lang="en-US"/>
        </a:p>
      </dgm:t>
    </dgm:pt>
    <dgm:pt modelId="{425597B2-02EB-4293-B08F-01D65149753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Local/global minima visualized in temperature variation patterns.</a:t>
          </a:r>
        </a:p>
      </dgm:t>
    </dgm:pt>
    <dgm:pt modelId="{748A0671-3095-4F36-AED5-E5BDE1B372EA}" type="parTrans" cxnId="{10EED62E-C7A6-42B8-9595-186E696C6B10}">
      <dgm:prSet/>
      <dgm:spPr/>
      <dgm:t>
        <a:bodyPr/>
        <a:lstStyle/>
        <a:p>
          <a:endParaRPr lang="en-US"/>
        </a:p>
      </dgm:t>
    </dgm:pt>
    <dgm:pt modelId="{82B30742-CEAC-449B-B7F8-18808BDA686A}" type="sibTrans" cxnId="{10EED62E-C7A6-42B8-9595-186E696C6B10}">
      <dgm:prSet/>
      <dgm:spPr/>
      <dgm:t>
        <a:bodyPr/>
        <a:lstStyle/>
        <a:p>
          <a:endParaRPr lang="en-US"/>
        </a:p>
      </dgm:t>
    </dgm:pt>
    <dgm:pt modelId="{DA57F2CE-F5FD-49E1-B41C-AA71DF60DED2}" type="pres">
      <dgm:prSet presAssocID="{D38CAC3D-D284-48ED-9F85-24DB2E63E010}" presName="linear" presStyleCnt="0">
        <dgm:presLayoutVars>
          <dgm:animLvl val="lvl"/>
          <dgm:resizeHandles val="exact"/>
        </dgm:presLayoutVars>
      </dgm:prSet>
      <dgm:spPr/>
    </dgm:pt>
    <dgm:pt modelId="{BC5CA92B-0B81-4AF6-A17D-3D7B25321ED5}" type="pres">
      <dgm:prSet presAssocID="{5582D509-B8C9-4E18-817D-E4609880D9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FF0715-AF62-4BF0-BF25-CAE36BBF8D3D}" type="pres">
      <dgm:prSet presAssocID="{7C083609-7829-462D-9227-F3894D8D4EF8}" presName="spacer" presStyleCnt="0"/>
      <dgm:spPr/>
    </dgm:pt>
    <dgm:pt modelId="{BB518455-1E18-4A06-9A4A-4A43BF990BAB}" type="pres">
      <dgm:prSet presAssocID="{56DE6288-F686-4256-9D82-FEE874A4F31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288CDD2-BD9C-4186-85AF-4FB6124F0414}" type="pres">
      <dgm:prSet presAssocID="{D654861F-15DD-43BE-BD9B-E073E8417A41}" presName="spacer" presStyleCnt="0"/>
      <dgm:spPr/>
    </dgm:pt>
    <dgm:pt modelId="{70440B3C-7D22-4602-81FE-F900520FFADC}" type="pres">
      <dgm:prSet presAssocID="{15B49950-539C-4584-8549-5FDA0533CA6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336C3F-CEFD-4680-8ED6-5AB6908EF0E4}" type="pres">
      <dgm:prSet presAssocID="{0C74C0AB-47A9-44B8-8860-728190EF5929}" presName="spacer" presStyleCnt="0"/>
      <dgm:spPr/>
    </dgm:pt>
    <dgm:pt modelId="{1DA9B02B-8067-4162-A7AC-0B424BF171D2}" type="pres">
      <dgm:prSet presAssocID="{425597B2-02EB-4293-B08F-01D65149753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0EED62E-C7A6-42B8-9595-186E696C6B10}" srcId="{D38CAC3D-D284-48ED-9F85-24DB2E63E010}" destId="{425597B2-02EB-4293-B08F-01D651497538}" srcOrd="3" destOrd="0" parTransId="{748A0671-3095-4F36-AED5-E5BDE1B372EA}" sibTransId="{82B30742-CEAC-449B-B7F8-18808BDA686A}"/>
    <dgm:cxn modelId="{EC80F060-05D6-42E7-8B6E-3ADE0D00912D}" srcId="{D38CAC3D-D284-48ED-9F85-24DB2E63E010}" destId="{15B49950-539C-4584-8549-5FDA0533CA6D}" srcOrd="2" destOrd="0" parTransId="{1BE9AF14-8687-4239-B453-37211FC6C8CC}" sibTransId="{0C74C0AB-47A9-44B8-8860-728190EF5929}"/>
    <dgm:cxn modelId="{21695765-303E-4CA4-9FEA-C3CD4ABD4C61}" type="presOf" srcId="{425597B2-02EB-4293-B08F-01D651497538}" destId="{1DA9B02B-8067-4162-A7AC-0B424BF171D2}" srcOrd="0" destOrd="0" presId="urn:microsoft.com/office/officeart/2005/8/layout/vList2"/>
    <dgm:cxn modelId="{02C03477-B418-4E82-B1B7-F55D96657897}" type="presOf" srcId="{5582D509-B8C9-4E18-817D-E4609880D954}" destId="{BC5CA92B-0B81-4AF6-A17D-3D7B25321ED5}" srcOrd="0" destOrd="0" presId="urn:microsoft.com/office/officeart/2005/8/layout/vList2"/>
    <dgm:cxn modelId="{B9DAB180-1A5D-43B8-A7D0-8A6CACA0D2A3}" type="presOf" srcId="{56DE6288-F686-4256-9D82-FEE874A4F312}" destId="{BB518455-1E18-4A06-9A4A-4A43BF990BAB}" srcOrd="0" destOrd="0" presId="urn:microsoft.com/office/officeart/2005/8/layout/vList2"/>
    <dgm:cxn modelId="{B464FA82-C13C-463F-9850-E69979062CB3}" type="presOf" srcId="{15B49950-539C-4584-8549-5FDA0533CA6D}" destId="{70440B3C-7D22-4602-81FE-F900520FFADC}" srcOrd="0" destOrd="0" presId="urn:microsoft.com/office/officeart/2005/8/layout/vList2"/>
    <dgm:cxn modelId="{FD41E7C6-03C3-4539-8780-0F566FFE9CA2}" srcId="{D38CAC3D-D284-48ED-9F85-24DB2E63E010}" destId="{5582D509-B8C9-4E18-817D-E4609880D954}" srcOrd="0" destOrd="0" parTransId="{A5E356B4-DFA0-4891-9DF1-53CF01E1AD2A}" sibTransId="{7C083609-7829-462D-9227-F3894D8D4EF8}"/>
    <dgm:cxn modelId="{31342BCE-2AB3-4D2D-9B76-EE0FEEA5267F}" srcId="{D38CAC3D-D284-48ED-9F85-24DB2E63E010}" destId="{56DE6288-F686-4256-9D82-FEE874A4F312}" srcOrd="1" destOrd="0" parTransId="{44EAA076-44D4-497D-B61D-8B0FFD8A1341}" sibTransId="{D654861F-15DD-43BE-BD9B-E073E8417A41}"/>
    <dgm:cxn modelId="{21A5C2D1-EF79-4BC7-8FAA-666A37E4144A}" type="presOf" srcId="{D38CAC3D-D284-48ED-9F85-24DB2E63E010}" destId="{DA57F2CE-F5FD-49E1-B41C-AA71DF60DED2}" srcOrd="0" destOrd="0" presId="urn:microsoft.com/office/officeart/2005/8/layout/vList2"/>
    <dgm:cxn modelId="{E974C0D2-3E16-43B9-8C3D-CDB07418AE06}" type="presParOf" srcId="{DA57F2CE-F5FD-49E1-B41C-AA71DF60DED2}" destId="{BC5CA92B-0B81-4AF6-A17D-3D7B25321ED5}" srcOrd="0" destOrd="0" presId="urn:microsoft.com/office/officeart/2005/8/layout/vList2"/>
    <dgm:cxn modelId="{8B1B7F29-E0D7-4809-8068-3D5248E6EDCD}" type="presParOf" srcId="{DA57F2CE-F5FD-49E1-B41C-AA71DF60DED2}" destId="{33FF0715-AF62-4BF0-BF25-CAE36BBF8D3D}" srcOrd="1" destOrd="0" presId="urn:microsoft.com/office/officeart/2005/8/layout/vList2"/>
    <dgm:cxn modelId="{3BAEF96D-9564-41F2-8E5C-ECD6C473F752}" type="presParOf" srcId="{DA57F2CE-F5FD-49E1-B41C-AA71DF60DED2}" destId="{BB518455-1E18-4A06-9A4A-4A43BF990BAB}" srcOrd="2" destOrd="0" presId="urn:microsoft.com/office/officeart/2005/8/layout/vList2"/>
    <dgm:cxn modelId="{E0F43C08-6512-4CC3-8FEB-86F06EB79E7A}" type="presParOf" srcId="{DA57F2CE-F5FD-49E1-B41C-AA71DF60DED2}" destId="{E288CDD2-BD9C-4186-85AF-4FB6124F0414}" srcOrd="3" destOrd="0" presId="urn:microsoft.com/office/officeart/2005/8/layout/vList2"/>
    <dgm:cxn modelId="{B75A464C-E9AB-46C7-8FBD-02E9C5D1C828}" type="presParOf" srcId="{DA57F2CE-F5FD-49E1-B41C-AA71DF60DED2}" destId="{70440B3C-7D22-4602-81FE-F900520FFADC}" srcOrd="4" destOrd="0" presId="urn:microsoft.com/office/officeart/2005/8/layout/vList2"/>
    <dgm:cxn modelId="{E27BB6A9-C1B8-465F-93DF-2B7861A526C4}" type="presParOf" srcId="{DA57F2CE-F5FD-49E1-B41C-AA71DF60DED2}" destId="{A3336C3F-CEFD-4680-8ED6-5AB6908EF0E4}" srcOrd="5" destOrd="0" presId="urn:microsoft.com/office/officeart/2005/8/layout/vList2"/>
    <dgm:cxn modelId="{A2DEB486-1B8F-4C74-BF25-7E67B06BB547}" type="presParOf" srcId="{DA57F2CE-F5FD-49E1-B41C-AA71DF60DED2}" destId="{1DA9B02B-8067-4162-A7AC-0B424BF171D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A092C3-C834-46ED-8C5D-62C4F7F2CF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C468EB7-90A0-43BB-8ADB-BFE1B42C1FF5}">
      <dgm:prSet/>
      <dgm:spPr/>
      <dgm:t>
        <a:bodyPr/>
        <a:lstStyle/>
        <a:p>
          <a:r>
            <a:rPr lang="en-US"/>
            <a:t>K-Nearest Neighbors (KNN): ~60–62% accuracy.</a:t>
          </a:r>
        </a:p>
      </dgm:t>
    </dgm:pt>
    <dgm:pt modelId="{46E12E70-B8CE-47DF-A55C-1F2A18B1233F}" type="parTrans" cxnId="{CE2E7834-1F16-4731-A1FB-01D55646D162}">
      <dgm:prSet/>
      <dgm:spPr/>
      <dgm:t>
        <a:bodyPr/>
        <a:lstStyle/>
        <a:p>
          <a:endParaRPr lang="en-US"/>
        </a:p>
      </dgm:t>
    </dgm:pt>
    <dgm:pt modelId="{DD242E0A-E2DF-4D33-949A-10C86637DDC7}" type="sibTrans" cxnId="{CE2E7834-1F16-4731-A1FB-01D55646D162}">
      <dgm:prSet/>
      <dgm:spPr/>
      <dgm:t>
        <a:bodyPr/>
        <a:lstStyle/>
        <a:p>
          <a:endParaRPr lang="en-US"/>
        </a:p>
      </dgm:t>
    </dgm:pt>
    <dgm:pt modelId="{24DB2DD8-7BCA-4BF3-88D7-63EF036301F1}">
      <dgm:prSet/>
      <dgm:spPr/>
      <dgm:t>
        <a:bodyPr/>
        <a:lstStyle/>
        <a:p>
          <a:r>
            <a:rPr lang="en-US"/>
            <a:t>Decision Tree: 100% train / 94% test (overfitting).</a:t>
          </a:r>
        </a:p>
      </dgm:t>
    </dgm:pt>
    <dgm:pt modelId="{2D66ECAC-4C3B-400B-AE7A-66E97AA76651}" type="parTrans" cxnId="{14EDEB28-B501-4333-B19A-DD304533F111}">
      <dgm:prSet/>
      <dgm:spPr/>
      <dgm:t>
        <a:bodyPr/>
        <a:lstStyle/>
        <a:p>
          <a:endParaRPr lang="en-US"/>
        </a:p>
      </dgm:t>
    </dgm:pt>
    <dgm:pt modelId="{F87F9CDD-E754-470B-A0BD-4F07003F2F6A}" type="sibTrans" cxnId="{14EDEB28-B501-4333-B19A-DD304533F111}">
      <dgm:prSet/>
      <dgm:spPr/>
      <dgm:t>
        <a:bodyPr/>
        <a:lstStyle/>
        <a:p>
          <a:endParaRPr lang="en-US"/>
        </a:p>
      </dgm:t>
    </dgm:pt>
    <dgm:pt modelId="{A88AA28F-8C2D-4A2B-BFD2-89B382888877}">
      <dgm:prSet/>
      <dgm:spPr/>
      <dgm:t>
        <a:bodyPr/>
        <a:lstStyle/>
        <a:p>
          <a:r>
            <a:rPr lang="en-US"/>
            <a:t>ANN Scenario 1: 89% / 91%.</a:t>
          </a:r>
        </a:p>
      </dgm:t>
    </dgm:pt>
    <dgm:pt modelId="{3583BE8C-E73B-4B28-916E-232E6B9F277D}" type="parTrans" cxnId="{46B6FE45-E86A-4F36-B57A-CBD533797FFC}">
      <dgm:prSet/>
      <dgm:spPr/>
      <dgm:t>
        <a:bodyPr/>
        <a:lstStyle/>
        <a:p>
          <a:endParaRPr lang="en-US"/>
        </a:p>
      </dgm:t>
    </dgm:pt>
    <dgm:pt modelId="{F43DF9D6-9956-4015-B968-6B37CC89BE8B}" type="sibTrans" cxnId="{46B6FE45-E86A-4F36-B57A-CBD533797FFC}">
      <dgm:prSet/>
      <dgm:spPr/>
      <dgm:t>
        <a:bodyPr/>
        <a:lstStyle/>
        <a:p>
          <a:endParaRPr lang="en-US"/>
        </a:p>
      </dgm:t>
    </dgm:pt>
    <dgm:pt modelId="{671AA6DE-3187-4D4B-AF8E-02FAE3A3FF94}">
      <dgm:prSet/>
      <dgm:spPr/>
      <dgm:t>
        <a:bodyPr/>
        <a:lstStyle/>
        <a:p>
          <a:r>
            <a:rPr lang="en-US"/>
            <a:t>ANN Scenario 2: 94% / 93%.</a:t>
          </a:r>
        </a:p>
      </dgm:t>
    </dgm:pt>
    <dgm:pt modelId="{82C5B3D1-C499-4D75-A01D-6FE527CA6CFE}" type="parTrans" cxnId="{97A33F05-35C8-46B5-A9D2-833445AA444E}">
      <dgm:prSet/>
      <dgm:spPr/>
      <dgm:t>
        <a:bodyPr/>
        <a:lstStyle/>
        <a:p>
          <a:endParaRPr lang="en-US"/>
        </a:p>
      </dgm:t>
    </dgm:pt>
    <dgm:pt modelId="{7B0F3D8A-1EC9-48C5-9316-96C96AB1E0C4}" type="sibTrans" cxnId="{97A33F05-35C8-46B5-A9D2-833445AA444E}">
      <dgm:prSet/>
      <dgm:spPr/>
      <dgm:t>
        <a:bodyPr/>
        <a:lstStyle/>
        <a:p>
          <a:endParaRPr lang="en-US"/>
        </a:p>
      </dgm:t>
    </dgm:pt>
    <dgm:pt modelId="{02904463-DBD0-4713-B5F1-3EA2DDF0606E}">
      <dgm:prSet/>
      <dgm:spPr/>
      <dgm:t>
        <a:bodyPr/>
        <a:lstStyle/>
        <a:p>
          <a:r>
            <a:rPr lang="en-US"/>
            <a:t>ANN Scenario 3: 98% / 96% (best performing model).</a:t>
          </a:r>
        </a:p>
      </dgm:t>
    </dgm:pt>
    <dgm:pt modelId="{CA3FBDA9-7F1E-416A-8E10-0ACE539BA9BE}" type="parTrans" cxnId="{CA06B269-D556-43C4-982C-ED16BE105E12}">
      <dgm:prSet/>
      <dgm:spPr/>
      <dgm:t>
        <a:bodyPr/>
        <a:lstStyle/>
        <a:p>
          <a:endParaRPr lang="en-US"/>
        </a:p>
      </dgm:t>
    </dgm:pt>
    <dgm:pt modelId="{AF0874F3-583B-433A-955E-D752285C73DB}" type="sibTrans" cxnId="{CA06B269-D556-43C4-982C-ED16BE105E12}">
      <dgm:prSet/>
      <dgm:spPr/>
      <dgm:t>
        <a:bodyPr/>
        <a:lstStyle/>
        <a:p>
          <a:endParaRPr lang="en-US"/>
        </a:p>
      </dgm:t>
    </dgm:pt>
    <dgm:pt modelId="{A02FA781-474C-4EF6-9582-C86810CCD5AB}" type="pres">
      <dgm:prSet presAssocID="{83A092C3-C834-46ED-8C5D-62C4F7F2CF7D}" presName="diagram" presStyleCnt="0">
        <dgm:presLayoutVars>
          <dgm:dir/>
          <dgm:resizeHandles val="exact"/>
        </dgm:presLayoutVars>
      </dgm:prSet>
      <dgm:spPr/>
    </dgm:pt>
    <dgm:pt modelId="{8A595411-82BB-4F3A-BC83-B66D0E822DD3}" type="pres">
      <dgm:prSet presAssocID="{5C468EB7-90A0-43BB-8ADB-BFE1B42C1FF5}" presName="node" presStyleLbl="node1" presStyleIdx="0" presStyleCnt="5">
        <dgm:presLayoutVars>
          <dgm:bulletEnabled val="1"/>
        </dgm:presLayoutVars>
      </dgm:prSet>
      <dgm:spPr/>
    </dgm:pt>
    <dgm:pt modelId="{2CA36294-6AAE-4B29-8157-C12E5400126E}" type="pres">
      <dgm:prSet presAssocID="{DD242E0A-E2DF-4D33-949A-10C86637DDC7}" presName="sibTrans" presStyleCnt="0"/>
      <dgm:spPr/>
    </dgm:pt>
    <dgm:pt modelId="{EABA6718-FF28-4338-94ED-ECFDF96F2A91}" type="pres">
      <dgm:prSet presAssocID="{24DB2DD8-7BCA-4BF3-88D7-63EF036301F1}" presName="node" presStyleLbl="node1" presStyleIdx="1" presStyleCnt="5">
        <dgm:presLayoutVars>
          <dgm:bulletEnabled val="1"/>
        </dgm:presLayoutVars>
      </dgm:prSet>
      <dgm:spPr/>
    </dgm:pt>
    <dgm:pt modelId="{BA060DBD-9A1B-4CC2-8914-793CDDF747C8}" type="pres">
      <dgm:prSet presAssocID="{F87F9CDD-E754-470B-A0BD-4F07003F2F6A}" presName="sibTrans" presStyleCnt="0"/>
      <dgm:spPr/>
    </dgm:pt>
    <dgm:pt modelId="{1E9CDC02-BB96-4279-AF01-D75FA99BF97E}" type="pres">
      <dgm:prSet presAssocID="{A88AA28F-8C2D-4A2B-BFD2-89B382888877}" presName="node" presStyleLbl="node1" presStyleIdx="2" presStyleCnt="5">
        <dgm:presLayoutVars>
          <dgm:bulletEnabled val="1"/>
        </dgm:presLayoutVars>
      </dgm:prSet>
      <dgm:spPr/>
    </dgm:pt>
    <dgm:pt modelId="{0BC39C83-967E-4C0F-AEB7-07115E3B3446}" type="pres">
      <dgm:prSet presAssocID="{F43DF9D6-9956-4015-B968-6B37CC89BE8B}" presName="sibTrans" presStyleCnt="0"/>
      <dgm:spPr/>
    </dgm:pt>
    <dgm:pt modelId="{EC26AFDA-72CD-42B5-8C58-95760D4288E9}" type="pres">
      <dgm:prSet presAssocID="{671AA6DE-3187-4D4B-AF8E-02FAE3A3FF94}" presName="node" presStyleLbl="node1" presStyleIdx="3" presStyleCnt="5">
        <dgm:presLayoutVars>
          <dgm:bulletEnabled val="1"/>
        </dgm:presLayoutVars>
      </dgm:prSet>
      <dgm:spPr/>
    </dgm:pt>
    <dgm:pt modelId="{53621079-2CF0-4FB8-83FD-35EEE96C7E16}" type="pres">
      <dgm:prSet presAssocID="{7B0F3D8A-1EC9-48C5-9316-96C96AB1E0C4}" presName="sibTrans" presStyleCnt="0"/>
      <dgm:spPr/>
    </dgm:pt>
    <dgm:pt modelId="{81B1A029-0B72-4FE2-90F3-2CECFEE7D0B3}" type="pres">
      <dgm:prSet presAssocID="{02904463-DBD0-4713-B5F1-3EA2DDF0606E}" presName="node" presStyleLbl="node1" presStyleIdx="4" presStyleCnt="5">
        <dgm:presLayoutVars>
          <dgm:bulletEnabled val="1"/>
        </dgm:presLayoutVars>
      </dgm:prSet>
      <dgm:spPr/>
    </dgm:pt>
  </dgm:ptLst>
  <dgm:cxnLst>
    <dgm:cxn modelId="{97A33F05-35C8-46B5-A9D2-833445AA444E}" srcId="{83A092C3-C834-46ED-8C5D-62C4F7F2CF7D}" destId="{671AA6DE-3187-4D4B-AF8E-02FAE3A3FF94}" srcOrd="3" destOrd="0" parTransId="{82C5B3D1-C499-4D75-A01D-6FE527CA6CFE}" sibTransId="{7B0F3D8A-1EC9-48C5-9316-96C96AB1E0C4}"/>
    <dgm:cxn modelId="{14EDEB28-B501-4333-B19A-DD304533F111}" srcId="{83A092C3-C834-46ED-8C5D-62C4F7F2CF7D}" destId="{24DB2DD8-7BCA-4BF3-88D7-63EF036301F1}" srcOrd="1" destOrd="0" parTransId="{2D66ECAC-4C3B-400B-AE7A-66E97AA76651}" sibTransId="{F87F9CDD-E754-470B-A0BD-4F07003F2F6A}"/>
    <dgm:cxn modelId="{CE2E7834-1F16-4731-A1FB-01D55646D162}" srcId="{83A092C3-C834-46ED-8C5D-62C4F7F2CF7D}" destId="{5C468EB7-90A0-43BB-8ADB-BFE1B42C1FF5}" srcOrd="0" destOrd="0" parTransId="{46E12E70-B8CE-47DF-A55C-1F2A18B1233F}" sibTransId="{DD242E0A-E2DF-4D33-949A-10C86637DDC7}"/>
    <dgm:cxn modelId="{46B6FE45-E86A-4F36-B57A-CBD533797FFC}" srcId="{83A092C3-C834-46ED-8C5D-62C4F7F2CF7D}" destId="{A88AA28F-8C2D-4A2B-BFD2-89B382888877}" srcOrd="2" destOrd="0" parTransId="{3583BE8C-E73B-4B28-916E-232E6B9F277D}" sibTransId="{F43DF9D6-9956-4015-B968-6B37CC89BE8B}"/>
    <dgm:cxn modelId="{CA06B269-D556-43C4-982C-ED16BE105E12}" srcId="{83A092C3-C834-46ED-8C5D-62C4F7F2CF7D}" destId="{02904463-DBD0-4713-B5F1-3EA2DDF0606E}" srcOrd="4" destOrd="0" parTransId="{CA3FBDA9-7F1E-416A-8E10-0ACE539BA9BE}" sibTransId="{AF0874F3-583B-433A-955E-D752285C73DB}"/>
    <dgm:cxn modelId="{CA328D81-093D-4CAB-AE26-8DDA97DE9B5A}" type="presOf" srcId="{02904463-DBD0-4713-B5F1-3EA2DDF0606E}" destId="{81B1A029-0B72-4FE2-90F3-2CECFEE7D0B3}" srcOrd="0" destOrd="0" presId="urn:microsoft.com/office/officeart/2005/8/layout/default"/>
    <dgm:cxn modelId="{46F0A098-EAAE-421B-8C37-DD092A45BC07}" type="presOf" srcId="{5C468EB7-90A0-43BB-8ADB-BFE1B42C1FF5}" destId="{8A595411-82BB-4F3A-BC83-B66D0E822DD3}" srcOrd="0" destOrd="0" presId="urn:microsoft.com/office/officeart/2005/8/layout/default"/>
    <dgm:cxn modelId="{D3E5C9CF-C0AD-4E02-9B77-9C4A957C2E7E}" type="presOf" srcId="{83A092C3-C834-46ED-8C5D-62C4F7F2CF7D}" destId="{A02FA781-474C-4EF6-9582-C86810CCD5AB}" srcOrd="0" destOrd="0" presId="urn:microsoft.com/office/officeart/2005/8/layout/default"/>
    <dgm:cxn modelId="{459F1DD3-B5AA-4795-8445-3BF9D164CF06}" type="presOf" srcId="{A88AA28F-8C2D-4A2B-BFD2-89B382888877}" destId="{1E9CDC02-BB96-4279-AF01-D75FA99BF97E}" srcOrd="0" destOrd="0" presId="urn:microsoft.com/office/officeart/2005/8/layout/default"/>
    <dgm:cxn modelId="{0BE799DA-4F22-4F1E-BB4A-164B647AA890}" type="presOf" srcId="{671AA6DE-3187-4D4B-AF8E-02FAE3A3FF94}" destId="{EC26AFDA-72CD-42B5-8C58-95760D4288E9}" srcOrd="0" destOrd="0" presId="urn:microsoft.com/office/officeart/2005/8/layout/default"/>
    <dgm:cxn modelId="{298557EE-7D67-45DF-BA75-3FF4B222501D}" type="presOf" srcId="{24DB2DD8-7BCA-4BF3-88D7-63EF036301F1}" destId="{EABA6718-FF28-4338-94ED-ECFDF96F2A91}" srcOrd="0" destOrd="0" presId="urn:microsoft.com/office/officeart/2005/8/layout/default"/>
    <dgm:cxn modelId="{A33ACFBD-5CC7-49F8-A0FE-82ABFF18B618}" type="presParOf" srcId="{A02FA781-474C-4EF6-9582-C86810CCD5AB}" destId="{8A595411-82BB-4F3A-BC83-B66D0E822DD3}" srcOrd="0" destOrd="0" presId="urn:microsoft.com/office/officeart/2005/8/layout/default"/>
    <dgm:cxn modelId="{2587CC92-2CC3-4661-AA18-4A826232653F}" type="presParOf" srcId="{A02FA781-474C-4EF6-9582-C86810CCD5AB}" destId="{2CA36294-6AAE-4B29-8157-C12E5400126E}" srcOrd="1" destOrd="0" presId="urn:microsoft.com/office/officeart/2005/8/layout/default"/>
    <dgm:cxn modelId="{49C45CA8-F9D0-486B-AF24-AF33A250ACC6}" type="presParOf" srcId="{A02FA781-474C-4EF6-9582-C86810CCD5AB}" destId="{EABA6718-FF28-4338-94ED-ECFDF96F2A91}" srcOrd="2" destOrd="0" presId="urn:microsoft.com/office/officeart/2005/8/layout/default"/>
    <dgm:cxn modelId="{431FA658-FE64-4DA4-BEC5-583CE872311B}" type="presParOf" srcId="{A02FA781-474C-4EF6-9582-C86810CCD5AB}" destId="{BA060DBD-9A1B-4CC2-8914-793CDDF747C8}" srcOrd="3" destOrd="0" presId="urn:microsoft.com/office/officeart/2005/8/layout/default"/>
    <dgm:cxn modelId="{FAD33242-59E6-41D9-92BD-C283B964A6C0}" type="presParOf" srcId="{A02FA781-474C-4EF6-9582-C86810CCD5AB}" destId="{1E9CDC02-BB96-4279-AF01-D75FA99BF97E}" srcOrd="4" destOrd="0" presId="urn:microsoft.com/office/officeart/2005/8/layout/default"/>
    <dgm:cxn modelId="{931D7D45-7B83-4D46-824F-66B2603E9BA1}" type="presParOf" srcId="{A02FA781-474C-4EF6-9582-C86810CCD5AB}" destId="{0BC39C83-967E-4C0F-AEB7-07115E3B3446}" srcOrd="5" destOrd="0" presId="urn:microsoft.com/office/officeart/2005/8/layout/default"/>
    <dgm:cxn modelId="{9E22D8C3-D04D-43EC-875B-13FDBCF4013D}" type="presParOf" srcId="{A02FA781-474C-4EF6-9582-C86810CCD5AB}" destId="{EC26AFDA-72CD-42B5-8C58-95760D4288E9}" srcOrd="6" destOrd="0" presId="urn:microsoft.com/office/officeart/2005/8/layout/default"/>
    <dgm:cxn modelId="{9025F83E-D4EC-45E7-A9C9-97E6ECD92322}" type="presParOf" srcId="{A02FA781-474C-4EF6-9582-C86810CCD5AB}" destId="{53621079-2CF0-4FB8-83FD-35EEE96C7E16}" srcOrd="7" destOrd="0" presId="urn:microsoft.com/office/officeart/2005/8/layout/default"/>
    <dgm:cxn modelId="{B2CCC504-5C7A-41A2-8591-B48180C644D5}" type="presParOf" srcId="{A02FA781-474C-4EF6-9582-C86810CCD5AB}" destId="{81B1A029-0B72-4FE2-90F3-2CECFEE7D0B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566E57-744C-4B82-9433-6336FF1895B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DB4607E-C880-44BA-BC7B-9332E70C7932}">
      <dgm:prSet/>
      <dgm:spPr/>
      <dgm:t>
        <a:bodyPr/>
        <a:lstStyle/>
        <a:p>
          <a:r>
            <a:rPr lang="en-US"/>
            <a:t>Hidden layers: (50, 20, 10), max_iter=1000, tol=0.00001.</a:t>
          </a:r>
        </a:p>
      </dgm:t>
    </dgm:pt>
    <dgm:pt modelId="{2D055FC5-E01F-4839-B03F-51F39D1F8CC9}" type="parTrans" cxnId="{AC308EDD-C4D1-4AD6-A258-1EFF3F5A9FE4}">
      <dgm:prSet/>
      <dgm:spPr/>
      <dgm:t>
        <a:bodyPr/>
        <a:lstStyle/>
        <a:p>
          <a:endParaRPr lang="en-US"/>
        </a:p>
      </dgm:t>
    </dgm:pt>
    <dgm:pt modelId="{C6B98910-7C02-4278-AA88-BEF03E40704B}" type="sibTrans" cxnId="{AC308EDD-C4D1-4AD6-A258-1EFF3F5A9FE4}">
      <dgm:prSet/>
      <dgm:spPr/>
      <dgm:t>
        <a:bodyPr/>
        <a:lstStyle/>
        <a:p>
          <a:endParaRPr lang="en-US"/>
        </a:p>
      </dgm:t>
    </dgm:pt>
    <dgm:pt modelId="{AB05A7FB-A977-4574-9093-EB296C755546}">
      <dgm:prSet/>
      <dgm:spPr/>
      <dgm:t>
        <a:bodyPr/>
        <a:lstStyle/>
        <a:p>
          <a:r>
            <a:rPr lang="en-US"/>
            <a:t>Highest stability across stations.</a:t>
          </a:r>
        </a:p>
      </dgm:t>
    </dgm:pt>
    <dgm:pt modelId="{6F887EDE-3DC4-4C05-9719-E566307193F3}" type="parTrans" cxnId="{145A76A4-8691-430D-8129-915268608BB3}">
      <dgm:prSet/>
      <dgm:spPr/>
      <dgm:t>
        <a:bodyPr/>
        <a:lstStyle/>
        <a:p>
          <a:endParaRPr lang="en-US"/>
        </a:p>
      </dgm:t>
    </dgm:pt>
    <dgm:pt modelId="{4416F54A-D47B-4652-9F34-1E0BAB26E253}" type="sibTrans" cxnId="{145A76A4-8691-430D-8129-915268608BB3}">
      <dgm:prSet/>
      <dgm:spPr/>
      <dgm:t>
        <a:bodyPr/>
        <a:lstStyle/>
        <a:p>
          <a:endParaRPr lang="en-US"/>
        </a:p>
      </dgm:t>
    </dgm:pt>
    <dgm:pt modelId="{580527AE-84D4-4BAF-94F1-EC008C8543B7}">
      <dgm:prSet/>
      <dgm:spPr/>
      <dgm:t>
        <a:bodyPr/>
        <a:lstStyle/>
        <a:p>
          <a:r>
            <a:rPr lang="en-US"/>
            <a:t>Best for nonlinear weather relationships.</a:t>
          </a:r>
        </a:p>
      </dgm:t>
    </dgm:pt>
    <dgm:pt modelId="{42F03BA8-96ED-4FB3-B2CA-6E9834669BBE}" type="parTrans" cxnId="{83FAB2BE-5449-41DB-9099-10921037E5A5}">
      <dgm:prSet/>
      <dgm:spPr/>
      <dgm:t>
        <a:bodyPr/>
        <a:lstStyle/>
        <a:p>
          <a:endParaRPr lang="en-US"/>
        </a:p>
      </dgm:t>
    </dgm:pt>
    <dgm:pt modelId="{D4116C77-44FD-4BF3-926E-85EF55C49200}" type="sibTrans" cxnId="{83FAB2BE-5449-41DB-9099-10921037E5A5}">
      <dgm:prSet/>
      <dgm:spPr/>
      <dgm:t>
        <a:bodyPr/>
        <a:lstStyle/>
        <a:p>
          <a:endParaRPr lang="en-US"/>
        </a:p>
      </dgm:t>
    </dgm:pt>
    <dgm:pt modelId="{7DDCC494-47C6-4C6C-85CA-FD47E17BDBC9}">
      <dgm:prSet/>
      <dgm:spPr/>
      <dgm:t>
        <a:bodyPr/>
        <a:lstStyle/>
        <a:p>
          <a:r>
            <a:rPr lang="en-US"/>
            <a:t>Generalizes better than Decision Trees and KNN.</a:t>
          </a:r>
        </a:p>
      </dgm:t>
    </dgm:pt>
    <dgm:pt modelId="{116AA005-BF5D-4F9D-924B-0DB4A9731DF8}" type="parTrans" cxnId="{5560EAA3-2060-48C1-B9CE-036B64BD92DD}">
      <dgm:prSet/>
      <dgm:spPr/>
      <dgm:t>
        <a:bodyPr/>
        <a:lstStyle/>
        <a:p>
          <a:endParaRPr lang="en-US"/>
        </a:p>
      </dgm:t>
    </dgm:pt>
    <dgm:pt modelId="{94B2D04F-6D0A-453F-9E67-E30C26EB7F1E}" type="sibTrans" cxnId="{5560EAA3-2060-48C1-B9CE-036B64BD92DD}">
      <dgm:prSet/>
      <dgm:spPr/>
      <dgm:t>
        <a:bodyPr/>
        <a:lstStyle/>
        <a:p>
          <a:endParaRPr lang="en-US"/>
        </a:p>
      </dgm:t>
    </dgm:pt>
    <dgm:pt modelId="{473AB0EC-F43D-432D-8358-1D9BD3593F37}" type="pres">
      <dgm:prSet presAssocID="{59566E57-744C-4B82-9433-6336FF1895B7}" presName="root" presStyleCnt="0">
        <dgm:presLayoutVars>
          <dgm:dir/>
          <dgm:resizeHandles val="exact"/>
        </dgm:presLayoutVars>
      </dgm:prSet>
      <dgm:spPr/>
    </dgm:pt>
    <dgm:pt modelId="{ED766B51-F049-4779-BEDE-EA546ED8DAA7}" type="pres">
      <dgm:prSet presAssocID="{59566E57-744C-4B82-9433-6336FF1895B7}" presName="container" presStyleCnt="0">
        <dgm:presLayoutVars>
          <dgm:dir/>
          <dgm:resizeHandles val="exact"/>
        </dgm:presLayoutVars>
      </dgm:prSet>
      <dgm:spPr/>
    </dgm:pt>
    <dgm:pt modelId="{DBDC3F18-5E13-4FC9-83F2-D5D24D2CC4BF}" type="pres">
      <dgm:prSet presAssocID="{9DB4607E-C880-44BA-BC7B-9332E70C7932}" presName="compNode" presStyleCnt="0"/>
      <dgm:spPr/>
    </dgm:pt>
    <dgm:pt modelId="{BC953D83-060D-47D6-863A-AE82D2A6E955}" type="pres">
      <dgm:prSet presAssocID="{9DB4607E-C880-44BA-BC7B-9332E70C7932}" presName="iconBgRect" presStyleLbl="bgShp" presStyleIdx="0" presStyleCnt="4"/>
      <dgm:spPr/>
    </dgm:pt>
    <dgm:pt modelId="{55C1EB09-A946-4066-A42A-BDC70FE872AC}" type="pres">
      <dgm:prSet presAssocID="{9DB4607E-C880-44BA-BC7B-9332E70C79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FB4E8CE-FE6D-4EE7-94E9-CF1D4886CCD7}" type="pres">
      <dgm:prSet presAssocID="{9DB4607E-C880-44BA-BC7B-9332E70C7932}" presName="spaceRect" presStyleCnt="0"/>
      <dgm:spPr/>
    </dgm:pt>
    <dgm:pt modelId="{A68D3DA4-B6A3-4B2A-97F3-53C45D59B0D6}" type="pres">
      <dgm:prSet presAssocID="{9DB4607E-C880-44BA-BC7B-9332E70C7932}" presName="textRect" presStyleLbl="revTx" presStyleIdx="0" presStyleCnt="4">
        <dgm:presLayoutVars>
          <dgm:chMax val="1"/>
          <dgm:chPref val="1"/>
        </dgm:presLayoutVars>
      </dgm:prSet>
      <dgm:spPr/>
    </dgm:pt>
    <dgm:pt modelId="{CDAE5AF5-BE73-4BC6-99CE-20FBD44840C7}" type="pres">
      <dgm:prSet presAssocID="{C6B98910-7C02-4278-AA88-BEF03E40704B}" presName="sibTrans" presStyleLbl="sibTrans2D1" presStyleIdx="0" presStyleCnt="0"/>
      <dgm:spPr/>
    </dgm:pt>
    <dgm:pt modelId="{E81A5AE4-5E82-439B-B7D8-76DEA39C36E4}" type="pres">
      <dgm:prSet presAssocID="{AB05A7FB-A977-4574-9093-EB296C755546}" presName="compNode" presStyleCnt="0"/>
      <dgm:spPr/>
    </dgm:pt>
    <dgm:pt modelId="{CFB5622E-1A4A-4C9E-AE4F-B66D0D1A8DBD}" type="pres">
      <dgm:prSet presAssocID="{AB05A7FB-A977-4574-9093-EB296C755546}" presName="iconBgRect" presStyleLbl="bgShp" presStyleIdx="1" presStyleCnt="4"/>
      <dgm:spPr/>
    </dgm:pt>
    <dgm:pt modelId="{1B2811AB-FC23-4A93-B22A-D9C81044916B}" type="pres">
      <dgm:prSet presAssocID="{AB05A7FB-A977-4574-9093-EB296C7555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B3B2AC9D-6265-4391-BC24-B4B1C071387D}" type="pres">
      <dgm:prSet presAssocID="{AB05A7FB-A977-4574-9093-EB296C755546}" presName="spaceRect" presStyleCnt="0"/>
      <dgm:spPr/>
    </dgm:pt>
    <dgm:pt modelId="{7F5D806E-3BE7-4016-8DF3-5ACF58F857BC}" type="pres">
      <dgm:prSet presAssocID="{AB05A7FB-A977-4574-9093-EB296C755546}" presName="textRect" presStyleLbl="revTx" presStyleIdx="1" presStyleCnt="4">
        <dgm:presLayoutVars>
          <dgm:chMax val="1"/>
          <dgm:chPref val="1"/>
        </dgm:presLayoutVars>
      </dgm:prSet>
      <dgm:spPr/>
    </dgm:pt>
    <dgm:pt modelId="{083EA913-179F-4007-BC96-9FD1D31FE72C}" type="pres">
      <dgm:prSet presAssocID="{4416F54A-D47B-4652-9F34-1E0BAB26E253}" presName="sibTrans" presStyleLbl="sibTrans2D1" presStyleIdx="0" presStyleCnt="0"/>
      <dgm:spPr/>
    </dgm:pt>
    <dgm:pt modelId="{00322B45-A425-41DD-BA57-24BD63E37B92}" type="pres">
      <dgm:prSet presAssocID="{580527AE-84D4-4BAF-94F1-EC008C8543B7}" presName="compNode" presStyleCnt="0"/>
      <dgm:spPr/>
    </dgm:pt>
    <dgm:pt modelId="{F0F9F6AD-9A75-40B8-9BBB-0A49A9859CD3}" type="pres">
      <dgm:prSet presAssocID="{580527AE-84D4-4BAF-94F1-EC008C8543B7}" presName="iconBgRect" presStyleLbl="bgShp" presStyleIdx="2" presStyleCnt="4"/>
      <dgm:spPr/>
    </dgm:pt>
    <dgm:pt modelId="{3127318D-6072-4F4E-915F-9C02E504076B}" type="pres">
      <dgm:prSet presAssocID="{580527AE-84D4-4BAF-94F1-EC008C8543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B5B638CD-FA0C-443D-866E-677DF08A13C7}" type="pres">
      <dgm:prSet presAssocID="{580527AE-84D4-4BAF-94F1-EC008C8543B7}" presName="spaceRect" presStyleCnt="0"/>
      <dgm:spPr/>
    </dgm:pt>
    <dgm:pt modelId="{6B26A13A-547E-4FDB-9B25-7E1210244FB9}" type="pres">
      <dgm:prSet presAssocID="{580527AE-84D4-4BAF-94F1-EC008C8543B7}" presName="textRect" presStyleLbl="revTx" presStyleIdx="2" presStyleCnt="4">
        <dgm:presLayoutVars>
          <dgm:chMax val="1"/>
          <dgm:chPref val="1"/>
        </dgm:presLayoutVars>
      </dgm:prSet>
      <dgm:spPr/>
    </dgm:pt>
    <dgm:pt modelId="{286C6C3A-3B48-493D-B123-BCCC54B492FB}" type="pres">
      <dgm:prSet presAssocID="{D4116C77-44FD-4BF3-926E-85EF55C49200}" presName="sibTrans" presStyleLbl="sibTrans2D1" presStyleIdx="0" presStyleCnt="0"/>
      <dgm:spPr/>
    </dgm:pt>
    <dgm:pt modelId="{FEED68E3-3215-42D0-8185-0ED48AF5D54F}" type="pres">
      <dgm:prSet presAssocID="{7DDCC494-47C6-4C6C-85CA-FD47E17BDBC9}" presName="compNode" presStyleCnt="0"/>
      <dgm:spPr/>
    </dgm:pt>
    <dgm:pt modelId="{BD3E1F47-DAFB-4C90-9FC7-01CA99D0F1A1}" type="pres">
      <dgm:prSet presAssocID="{7DDCC494-47C6-4C6C-85CA-FD47E17BDBC9}" presName="iconBgRect" presStyleLbl="bgShp" presStyleIdx="3" presStyleCnt="4"/>
      <dgm:spPr/>
    </dgm:pt>
    <dgm:pt modelId="{127D6CA8-F53C-4599-9B40-6F2381B2C446}" type="pres">
      <dgm:prSet presAssocID="{7DDCC494-47C6-4C6C-85CA-FD47E17BDB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C59638B-BC10-4C18-8396-059C0E8F1D31}" type="pres">
      <dgm:prSet presAssocID="{7DDCC494-47C6-4C6C-85CA-FD47E17BDBC9}" presName="spaceRect" presStyleCnt="0"/>
      <dgm:spPr/>
    </dgm:pt>
    <dgm:pt modelId="{6BD6DAD5-0491-49D2-9393-60A6A30C152D}" type="pres">
      <dgm:prSet presAssocID="{7DDCC494-47C6-4C6C-85CA-FD47E17BDB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93B228-F709-4448-97A5-12E45EC1FEF1}" type="presOf" srcId="{580527AE-84D4-4BAF-94F1-EC008C8543B7}" destId="{6B26A13A-547E-4FDB-9B25-7E1210244FB9}" srcOrd="0" destOrd="0" presId="urn:microsoft.com/office/officeart/2018/2/layout/IconCircleList"/>
    <dgm:cxn modelId="{97895790-FE68-4BB1-BBBC-7B6336967BE5}" type="presOf" srcId="{7DDCC494-47C6-4C6C-85CA-FD47E17BDBC9}" destId="{6BD6DAD5-0491-49D2-9393-60A6A30C152D}" srcOrd="0" destOrd="0" presId="urn:microsoft.com/office/officeart/2018/2/layout/IconCircleList"/>
    <dgm:cxn modelId="{5560EAA3-2060-48C1-B9CE-036B64BD92DD}" srcId="{59566E57-744C-4B82-9433-6336FF1895B7}" destId="{7DDCC494-47C6-4C6C-85CA-FD47E17BDBC9}" srcOrd="3" destOrd="0" parTransId="{116AA005-BF5D-4F9D-924B-0DB4A9731DF8}" sibTransId="{94B2D04F-6D0A-453F-9E67-E30C26EB7F1E}"/>
    <dgm:cxn modelId="{145A76A4-8691-430D-8129-915268608BB3}" srcId="{59566E57-744C-4B82-9433-6336FF1895B7}" destId="{AB05A7FB-A977-4574-9093-EB296C755546}" srcOrd="1" destOrd="0" parTransId="{6F887EDE-3DC4-4C05-9719-E566307193F3}" sibTransId="{4416F54A-D47B-4652-9F34-1E0BAB26E253}"/>
    <dgm:cxn modelId="{6DA72DAD-0577-4AD4-8471-8F1BBEB02432}" type="presOf" srcId="{9DB4607E-C880-44BA-BC7B-9332E70C7932}" destId="{A68D3DA4-B6A3-4B2A-97F3-53C45D59B0D6}" srcOrd="0" destOrd="0" presId="urn:microsoft.com/office/officeart/2018/2/layout/IconCircleList"/>
    <dgm:cxn modelId="{83FAB2BE-5449-41DB-9099-10921037E5A5}" srcId="{59566E57-744C-4B82-9433-6336FF1895B7}" destId="{580527AE-84D4-4BAF-94F1-EC008C8543B7}" srcOrd="2" destOrd="0" parTransId="{42F03BA8-96ED-4FB3-B2CA-6E9834669BBE}" sibTransId="{D4116C77-44FD-4BF3-926E-85EF55C49200}"/>
    <dgm:cxn modelId="{D34847C1-127F-49E4-8078-EEF136700EB0}" type="presOf" srcId="{C6B98910-7C02-4278-AA88-BEF03E40704B}" destId="{CDAE5AF5-BE73-4BC6-99CE-20FBD44840C7}" srcOrd="0" destOrd="0" presId="urn:microsoft.com/office/officeart/2018/2/layout/IconCircleList"/>
    <dgm:cxn modelId="{82AF86C8-9C20-4D4F-B4F7-D94F653BE301}" type="presOf" srcId="{D4116C77-44FD-4BF3-926E-85EF55C49200}" destId="{286C6C3A-3B48-493D-B123-BCCC54B492FB}" srcOrd="0" destOrd="0" presId="urn:microsoft.com/office/officeart/2018/2/layout/IconCircleList"/>
    <dgm:cxn modelId="{1E0C59D0-0FA8-4FE9-978B-903252F858E0}" type="presOf" srcId="{4416F54A-D47B-4652-9F34-1E0BAB26E253}" destId="{083EA913-179F-4007-BC96-9FD1D31FE72C}" srcOrd="0" destOrd="0" presId="urn:microsoft.com/office/officeart/2018/2/layout/IconCircleList"/>
    <dgm:cxn modelId="{FD3D8BD9-0EE4-45F6-8095-D842607C2019}" type="presOf" srcId="{59566E57-744C-4B82-9433-6336FF1895B7}" destId="{473AB0EC-F43D-432D-8358-1D9BD3593F37}" srcOrd="0" destOrd="0" presId="urn:microsoft.com/office/officeart/2018/2/layout/IconCircleList"/>
    <dgm:cxn modelId="{AC308EDD-C4D1-4AD6-A258-1EFF3F5A9FE4}" srcId="{59566E57-744C-4B82-9433-6336FF1895B7}" destId="{9DB4607E-C880-44BA-BC7B-9332E70C7932}" srcOrd="0" destOrd="0" parTransId="{2D055FC5-E01F-4839-B03F-51F39D1F8CC9}" sibTransId="{C6B98910-7C02-4278-AA88-BEF03E40704B}"/>
    <dgm:cxn modelId="{F4219DFA-64A6-4266-8D7A-64743B28DEB3}" type="presOf" srcId="{AB05A7FB-A977-4574-9093-EB296C755546}" destId="{7F5D806E-3BE7-4016-8DF3-5ACF58F857BC}" srcOrd="0" destOrd="0" presId="urn:microsoft.com/office/officeart/2018/2/layout/IconCircleList"/>
    <dgm:cxn modelId="{EAB4FCEE-F277-4158-B240-374CDA39CD4E}" type="presParOf" srcId="{473AB0EC-F43D-432D-8358-1D9BD3593F37}" destId="{ED766B51-F049-4779-BEDE-EA546ED8DAA7}" srcOrd="0" destOrd="0" presId="urn:microsoft.com/office/officeart/2018/2/layout/IconCircleList"/>
    <dgm:cxn modelId="{AD0261F7-62F4-402A-8E3B-B8BDF33B9275}" type="presParOf" srcId="{ED766B51-F049-4779-BEDE-EA546ED8DAA7}" destId="{DBDC3F18-5E13-4FC9-83F2-D5D24D2CC4BF}" srcOrd="0" destOrd="0" presId="urn:microsoft.com/office/officeart/2018/2/layout/IconCircleList"/>
    <dgm:cxn modelId="{4F25BD7A-9AB1-4BC7-914C-269CA850DA10}" type="presParOf" srcId="{DBDC3F18-5E13-4FC9-83F2-D5D24D2CC4BF}" destId="{BC953D83-060D-47D6-863A-AE82D2A6E955}" srcOrd="0" destOrd="0" presId="urn:microsoft.com/office/officeart/2018/2/layout/IconCircleList"/>
    <dgm:cxn modelId="{72F7ECDC-1A31-483D-9035-E02E4F7DB798}" type="presParOf" srcId="{DBDC3F18-5E13-4FC9-83F2-D5D24D2CC4BF}" destId="{55C1EB09-A946-4066-A42A-BDC70FE872AC}" srcOrd="1" destOrd="0" presId="urn:microsoft.com/office/officeart/2018/2/layout/IconCircleList"/>
    <dgm:cxn modelId="{04098892-0017-469D-98C0-E1808E260190}" type="presParOf" srcId="{DBDC3F18-5E13-4FC9-83F2-D5D24D2CC4BF}" destId="{9FB4E8CE-FE6D-4EE7-94E9-CF1D4886CCD7}" srcOrd="2" destOrd="0" presId="urn:microsoft.com/office/officeart/2018/2/layout/IconCircleList"/>
    <dgm:cxn modelId="{9C52D00E-A683-47AE-A073-9A131A86E850}" type="presParOf" srcId="{DBDC3F18-5E13-4FC9-83F2-D5D24D2CC4BF}" destId="{A68D3DA4-B6A3-4B2A-97F3-53C45D59B0D6}" srcOrd="3" destOrd="0" presId="urn:microsoft.com/office/officeart/2018/2/layout/IconCircleList"/>
    <dgm:cxn modelId="{B107EC4C-13AD-4EE7-8E1E-50A045080142}" type="presParOf" srcId="{ED766B51-F049-4779-BEDE-EA546ED8DAA7}" destId="{CDAE5AF5-BE73-4BC6-99CE-20FBD44840C7}" srcOrd="1" destOrd="0" presId="urn:microsoft.com/office/officeart/2018/2/layout/IconCircleList"/>
    <dgm:cxn modelId="{17737C72-5642-404B-9F48-E75665E7BA66}" type="presParOf" srcId="{ED766B51-F049-4779-BEDE-EA546ED8DAA7}" destId="{E81A5AE4-5E82-439B-B7D8-76DEA39C36E4}" srcOrd="2" destOrd="0" presId="urn:microsoft.com/office/officeart/2018/2/layout/IconCircleList"/>
    <dgm:cxn modelId="{0865F749-7FA5-4353-8C6F-F700F1B7DB99}" type="presParOf" srcId="{E81A5AE4-5E82-439B-B7D8-76DEA39C36E4}" destId="{CFB5622E-1A4A-4C9E-AE4F-B66D0D1A8DBD}" srcOrd="0" destOrd="0" presId="urn:microsoft.com/office/officeart/2018/2/layout/IconCircleList"/>
    <dgm:cxn modelId="{9B6CAF27-6549-424A-87B3-73832D94D40E}" type="presParOf" srcId="{E81A5AE4-5E82-439B-B7D8-76DEA39C36E4}" destId="{1B2811AB-FC23-4A93-B22A-D9C81044916B}" srcOrd="1" destOrd="0" presId="urn:microsoft.com/office/officeart/2018/2/layout/IconCircleList"/>
    <dgm:cxn modelId="{D659B8B8-61FD-4EE2-901A-AB6F82056716}" type="presParOf" srcId="{E81A5AE4-5E82-439B-B7D8-76DEA39C36E4}" destId="{B3B2AC9D-6265-4391-BC24-B4B1C071387D}" srcOrd="2" destOrd="0" presId="urn:microsoft.com/office/officeart/2018/2/layout/IconCircleList"/>
    <dgm:cxn modelId="{F84F217A-A780-42F7-8378-13F9CDD3EDE7}" type="presParOf" srcId="{E81A5AE4-5E82-439B-B7D8-76DEA39C36E4}" destId="{7F5D806E-3BE7-4016-8DF3-5ACF58F857BC}" srcOrd="3" destOrd="0" presId="urn:microsoft.com/office/officeart/2018/2/layout/IconCircleList"/>
    <dgm:cxn modelId="{34DA1C59-452F-4B55-9068-05EC273E656A}" type="presParOf" srcId="{ED766B51-F049-4779-BEDE-EA546ED8DAA7}" destId="{083EA913-179F-4007-BC96-9FD1D31FE72C}" srcOrd="3" destOrd="0" presId="urn:microsoft.com/office/officeart/2018/2/layout/IconCircleList"/>
    <dgm:cxn modelId="{EBB3F11C-88C5-4E33-A4FE-3E00384FF471}" type="presParOf" srcId="{ED766B51-F049-4779-BEDE-EA546ED8DAA7}" destId="{00322B45-A425-41DD-BA57-24BD63E37B92}" srcOrd="4" destOrd="0" presId="urn:microsoft.com/office/officeart/2018/2/layout/IconCircleList"/>
    <dgm:cxn modelId="{822D1973-48EA-4A9C-93EF-9A838B0A3F0E}" type="presParOf" srcId="{00322B45-A425-41DD-BA57-24BD63E37B92}" destId="{F0F9F6AD-9A75-40B8-9BBB-0A49A9859CD3}" srcOrd="0" destOrd="0" presId="urn:microsoft.com/office/officeart/2018/2/layout/IconCircleList"/>
    <dgm:cxn modelId="{C3790F4C-B9C0-462E-BA71-6BC822ADF102}" type="presParOf" srcId="{00322B45-A425-41DD-BA57-24BD63E37B92}" destId="{3127318D-6072-4F4E-915F-9C02E504076B}" srcOrd="1" destOrd="0" presId="urn:microsoft.com/office/officeart/2018/2/layout/IconCircleList"/>
    <dgm:cxn modelId="{55CF2BFB-B940-4ACF-8896-20587B6656F8}" type="presParOf" srcId="{00322B45-A425-41DD-BA57-24BD63E37B92}" destId="{B5B638CD-FA0C-443D-866E-677DF08A13C7}" srcOrd="2" destOrd="0" presId="urn:microsoft.com/office/officeart/2018/2/layout/IconCircleList"/>
    <dgm:cxn modelId="{B34EFDCC-AA53-4997-AFFA-D5F174335C66}" type="presParOf" srcId="{00322B45-A425-41DD-BA57-24BD63E37B92}" destId="{6B26A13A-547E-4FDB-9B25-7E1210244FB9}" srcOrd="3" destOrd="0" presId="urn:microsoft.com/office/officeart/2018/2/layout/IconCircleList"/>
    <dgm:cxn modelId="{432CCFA7-A11A-489A-B94A-978F35870CDD}" type="presParOf" srcId="{ED766B51-F049-4779-BEDE-EA546ED8DAA7}" destId="{286C6C3A-3B48-493D-B123-BCCC54B492FB}" srcOrd="5" destOrd="0" presId="urn:microsoft.com/office/officeart/2018/2/layout/IconCircleList"/>
    <dgm:cxn modelId="{39E811E0-49C2-45BF-9EEE-3ECD73704C98}" type="presParOf" srcId="{ED766B51-F049-4779-BEDE-EA546ED8DAA7}" destId="{FEED68E3-3215-42D0-8185-0ED48AF5D54F}" srcOrd="6" destOrd="0" presId="urn:microsoft.com/office/officeart/2018/2/layout/IconCircleList"/>
    <dgm:cxn modelId="{C362E190-BF48-4FA6-AC69-E218E6C43FFC}" type="presParOf" srcId="{FEED68E3-3215-42D0-8185-0ED48AF5D54F}" destId="{BD3E1F47-DAFB-4C90-9FC7-01CA99D0F1A1}" srcOrd="0" destOrd="0" presId="urn:microsoft.com/office/officeart/2018/2/layout/IconCircleList"/>
    <dgm:cxn modelId="{BF59DCF0-CDCC-4979-A2DA-C557D40574E3}" type="presParOf" srcId="{FEED68E3-3215-42D0-8185-0ED48AF5D54F}" destId="{127D6CA8-F53C-4599-9B40-6F2381B2C446}" srcOrd="1" destOrd="0" presId="urn:microsoft.com/office/officeart/2018/2/layout/IconCircleList"/>
    <dgm:cxn modelId="{9EB42143-F75B-45F1-8B69-981C4E4AAD83}" type="presParOf" srcId="{FEED68E3-3215-42D0-8185-0ED48AF5D54F}" destId="{0C59638B-BC10-4C18-8396-059C0E8F1D31}" srcOrd="2" destOrd="0" presId="urn:microsoft.com/office/officeart/2018/2/layout/IconCircleList"/>
    <dgm:cxn modelId="{16FF5617-8AB2-4760-AD5D-5B92A16EE3D7}" type="presParOf" srcId="{FEED68E3-3215-42D0-8185-0ED48AF5D54F}" destId="{6BD6DAD5-0491-49D2-9393-60A6A30C152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45375E-CF96-4928-98E1-3548E21F910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0728DAE-9E43-4CD5-AA5E-C04E3C9C17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Questions?</a:t>
          </a:r>
        </a:p>
      </dgm:t>
    </dgm:pt>
    <dgm:pt modelId="{F694162F-0B26-419D-9794-7E5F4714D176}" type="parTrans" cxnId="{568A3D1E-06A3-4294-90DB-D316DD70191A}">
      <dgm:prSet/>
      <dgm:spPr/>
      <dgm:t>
        <a:bodyPr/>
        <a:lstStyle/>
        <a:p>
          <a:endParaRPr lang="en-US"/>
        </a:p>
      </dgm:t>
    </dgm:pt>
    <dgm:pt modelId="{9F99E69E-67C2-4806-BC7E-8D36FFB04279}" type="sibTrans" cxnId="{568A3D1E-06A3-4294-90DB-D316DD70191A}">
      <dgm:prSet/>
      <dgm:spPr/>
      <dgm:t>
        <a:bodyPr/>
        <a:lstStyle/>
        <a:p>
          <a:endParaRPr lang="en-US"/>
        </a:p>
      </dgm:t>
    </dgm:pt>
    <dgm:pt modelId="{378ABFDA-AE9F-4BE0-9A60-09B8EF8D31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Contact: Olufemi Ige</a:t>
          </a:r>
        </a:p>
        <a:p>
          <a:pPr>
            <a:lnSpc>
              <a:spcPct val="100000"/>
            </a:lnSpc>
          </a:pPr>
          <a:r>
            <a:rPr lang="en-US" sz="1900" dirty="0">
              <a:hlinkClick xmlns:r="http://schemas.openxmlformats.org/officeDocument/2006/relationships" r:id="rId1"/>
            </a:rPr>
            <a:t>feminoble8@gmail.com</a:t>
          </a:r>
          <a:r>
            <a:rPr lang="en-US" sz="1900" dirty="0"/>
            <a:t> </a:t>
          </a:r>
        </a:p>
      </dgm:t>
    </dgm:pt>
    <dgm:pt modelId="{36B382E9-8E53-4432-9E7E-AF027C502151}" type="parTrans" cxnId="{7B6C8DFD-E3A5-4BB1-9983-FEA8B2505105}">
      <dgm:prSet/>
      <dgm:spPr/>
      <dgm:t>
        <a:bodyPr/>
        <a:lstStyle/>
        <a:p>
          <a:endParaRPr lang="en-US"/>
        </a:p>
      </dgm:t>
    </dgm:pt>
    <dgm:pt modelId="{8CF4EEF0-4D0A-4180-91E0-78B4F66D440D}" type="sibTrans" cxnId="{7B6C8DFD-E3A5-4BB1-9983-FEA8B2505105}">
      <dgm:prSet/>
      <dgm:spPr/>
      <dgm:t>
        <a:bodyPr/>
        <a:lstStyle/>
        <a:p>
          <a:endParaRPr lang="en-US"/>
        </a:p>
      </dgm:t>
    </dgm:pt>
    <dgm:pt modelId="{94E08027-4CA8-4CD4-88FC-9616E313CEB3}" type="pres">
      <dgm:prSet presAssocID="{5245375E-CF96-4928-98E1-3548E21F910F}" presName="root" presStyleCnt="0">
        <dgm:presLayoutVars>
          <dgm:dir/>
          <dgm:resizeHandles val="exact"/>
        </dgm:presLayoutVars>
      </dgm:prSet>
      <dgm:spPr/>
    </dgm:pt>
    <dgm:pt modelId="{E65152B8-31C2-4D3F-A3C1-AE05A99D5087}" type="pres">
      <dgm:prSet presAssocID="{B0728DAE-9E43-4CD5-AA5E-C04E3C9C1765}" presName="compNode" presStyleCnt="0"/>
      <dgm:spPr/>
    </dgm:pt>
    <dgm:pt modelId="{C51E6FD0-E258-4A8C-AD30-BF9B4D5A026F}" type="pres">
      <dgm:prSet presAssocID="{B0728DAE-9E43-4CD5-AA5E-C04E3C9C176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A465C65-89E2-42FF-94CF-0B55565D0DCE}" type="pres">
      <dgm:prSet presAssocID="{B0728DAE-9E43-4CD5-AA5E-C04E3C9C1765}" presName="spaceRect" presStyleCnt="0"/>
      <dgm:spPr/>
    </dgm:pt>
    <dgm:pt modelId="{C5DA6C8C-4DD7-48B2-ABF9-2DFAFC9C09E3}" type="pres">
      <dgm:prSet presAssocID="{B0728DAE-9E43-4CD5-AA5E-C04E3C9C1765}" presName="textRect" presStyleLbl="revTx" presStyleIdx="0" presStyleCnt="2">
        <dgm:presLayoutVars>
          <dgm:chMax val="1"/>
          <dgm:chPref val="1"/>
        </dgm:presLayoutVars>
      </dgm:prSet>
      <dgm:spPr/>
    </dgm:pt>
    <dgm:pt modelId="{2238FBBF-AD1F-4335-B718-FF472EB0CB1D}" type="pres">
      <dgm:prSet presAssocID="{9F99E69E-67C2-4806-BC7E-8D36FFB04279}" presName="sibTrans" presStyleCnt="0"/>
      <dgm:spPr/>
    </dgm:pt>
    <dgm:pt modelId="{7B5F451E-696C-4887-AF5B-7137471F26E8}" type="pres">
      <dgm:prSet presAssocID="{378ABFDA-AE9F-4BE0-9A60-09B8EF8D31C3}" presName="compNode" presStyleCnt="0"/>
      <dgm:spPr/>
    </dgm:pt>
    <dgm:pt modelId="{133B0A1A-0492-4F9D-B26D-CA5912774EAE}" type="pres">
      <dgm:prSet presAssocID="{378ABFDA-AE9F-4BE0-9A60-09B8EF8D31C3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539D417-98ED-463D-8E7E-98D5CFE18492}" type="pres">
      <dgm:prSet presAssocID="{378ABFDA-AE9F-4BE0-9A60-09B8EF8D31C3}" presName="spaceRect" presStyleCnt="0"/>
      <dgm:spPr/>
    </dgm:pt>
    <dgm:pt modelId="{CBF9C0DE-A15D-40FA-BEF5-9C80D1A54FD8}" type="pres">
      <dgm:prSet presAssocID="{378ABFDA-AE9F-4BE0-9A60-09B8EF8D31C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68A3D1E-06A3-4294-90DB-D316DD70191A}" srcId="{5245375E-CF96-4928-98E1-3548E21F910F}" destId="{B0728DAE-9E43-4CD5-AA5E-C04E3C9C1765}" srcOrd="0" destOrd="0" parTransId="{F694162F-0B26-419D-9794-7E5F4714D176}" sibTransId="{9F99E69E-67C2-4806-BC7E-8D36FFB04279}"/>
    <dgm:cxn modelId="{EF331685-0D56-4461-89F8-DE6C9263FB23}" type="presOf" srcId="{B0728DAE-9E43-4CD5-AA5E-C04E3C9C1765}" destId="{C5DA6C8C-4DD7-48B2-ABF9-2DFAFC9C09E3}" srcOrd="0" destOrd="0" presId="urn:microsoft.com/office/officeart/2018/2/layout/IconLabelList"/>
    <dgm:cxn modelId="{66B0F58E-8863-47AF-A93B-6B5B9F82F1E7}" type="presOf" srcId="{378ABFDA-AE9F-4BE0-9A60-09B8EF8D31C3}" destId="{CBF9C0DE-A15D-40FA-BEF5-9C80D1A54FD8}" srcOrd="0" destOrd="0" presId="urn:microsoft.com/office/officeart/2018/2/layout/IconLabelList"/>
    <dgm:cxn modelId="{348D28E5-E4BF-45FE-A54D-23E9996839E8}" type="presOf" srcId="{5245375E-CF96-4928-98E1-3548E21F910F}" destId="{94E08027-4CA8-4CD4-88FC-9616E313CEB3}" srcOrd="0" destOrd="0" presId="urn:microsoft.com/office/officeart/2018/2/layout/IconLabelList"/>
    <dgm:cxn modelId="{7B6C8DFD-E3A5-4BB1-9983-FEA8B2505105}" srcId="{5245375E-CF96-4928-98E1-3548E21F910F}" destId="{378ABFDA-AE9F-4BE0-9A60-09B8EF8D31C3}" srcOrd="1" destOrd="0" parTransId="{36B382E9-8E53-4432-9E7E-AF027C502151}" sibTransId="{8CF4EEF0-4D0A-4180-91E0-78B4F66D440D}"/>
    <dgm:cxn modelId="{16E58865-B5B2-4D5C-8C1C-11C95547184D}" type="presParOf" srcId="{94E08027-4CA8-4CD4-88FC-9616E313CEB3}" destId="{E65152B8-31C2-4D3F-A3C1-AE05A99D5087}" srcOrd="0" destOrd="0" presId="urn:microsoft.com/office/officeart/2018/2/layout/IconLabelList"/>
    <dgm:cxn modelId="{29ED3C35-AB6F-4205-ADEB-53B9FA2D5838}" type="presParOf" srcId="{E65152B8-31C2-4D3F-A3C1-AE05A99D5087}" destId="{C51E6FD0-E258-4A8C-AD30-BF9B4D5A026F}" srcOrd="0" destOrd="0" presId="urn:microsoft.com/office/officeart/2018/2/layout/IconLabelList"/>
    <dgm:cxn modelId="{A264776A-834F-40FE-871E-BB95BAF434A3}" type="presParOf" srcId="{E65152B8-31C2-4D3F-A3C1-AE05A99D5087}" destId="{5A465C65-89E2-42FF-94CF-0B55565D0DCE}" srcOrd="1" destOrd="0" presId="urn:microsoft.com/office/officeart/2018/2/layout/IconLabelList"/>
    <dgm:cxn modelId="{20A950B7-AEA6-4C2D-B5A1-56EF4D2A4033}" type="presParOf" srcId="{E65152B8-31C2-4D3F-A3C1-AE05A99D5087}" destId="{C5DA6C8C-4DD7-48B2-ABF9-2DFAFC9C09E3}" srcOrd="2" destOrd="0" presId="urn:microsoft.com/office/officeart/2018/2/layout/IconLabelList"/>
    <dgm:cxn modelId="{C7C64B92-414E-4B47-BB5A-003C5B41B70F}" type="presParOf" srcId="{94E08027-4CA8-4CD4-88FC-9616E313CEB3}" destId="{2238FBBF-AD1F-4335-B718-FF472EB0CB1D}" srcOrd="1" destOrd="0" presId="urn:microsoft.com/office/officeart/2018/2/layout/IconLabelList"/>
    <dgm:cxn modelId="{DB38AC62-7B21-4A20-9615-72127489B05F}" type="presParOf" srcId="{94E08027-4CA8-4CD4-88FC-9616E313CEB3}" destId="{7B5F451E-696C-4887-AF5B-7137471F26E8}" srcOrd="2" destOrd="0" presId="urn:microsoft.com/office/officeart/2018/2/layout/IconLabelList"/>
    <dgm:cxn modelId="{41CBA478-F846-443C-BE7D-A79E24A87CED}" type="presParOf" srcId="{7B5F451E-696C-4887-AF5B-7137471F26E8}" destId="{133B0A1A-0492-4F9D-B26D-CA5912774EAE}" srcOrd="0" destOrd="0" presId="urn:microsoft.com/office/officeart/2018/2/layout/IconLabelList"/>
    <dgm:cxn modelId="{C38BB3D2-21E2-4723-A033-B258F948ADE3}" type="presParOf" srcId="{7B5F451E-696C-4887-AF5B-7137471F26E8}" destId="{3539D417-98ED-463D-8E7E-98D5CFE18492}" srcOrd="1" destOrd="0" presId="urn:microsoft.com/office/officeart/2018/2/layout/IconLabelList"/>
    <dgm:cxn modelId="{C9A47719-3A30-4E49-88B2-2DAE92DCBF2E}" type="presParOf" srcId="{7B5F451E-696C-4887-AF5B-7137471F26E8}" destId="{CBF9C0DE-A15D-40FA-BEF5-9C80D1A54FD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31B5A-7B37-48CA-9B72-31D2231EF0BB}">
      <dsp:nvSpPr>
        <dsp:cNvPr id="0" name=""/>
        <dsp:cNvSpPr/>
      </dsp:nvSpPr>
      <dsp:spPr>
        <a:xfrm>
          <a:off x="1034496" y="3659"/>
          <a:ext cx="2506923" cy="15041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Predict pleasant/unpleasant weather across 18 European stations.</a:t>
          </a:r>
        </a:p>
      </dsp:txBody>
      <dsp:txXfrm>
        <a:off x="1034496" y="3659"/>
        <a:ext cx="2506923" cy="1504153"/>
      </dsp:txXfrm>
    </dsp:sp>
    <dsp:sp modelId="{13815F86-97A5-4A84-82F7-CC04736DBBBB}">
      <dsp:nvSpPr>
        <dsp:cNvPr id="0" name=""/>
        <dsp:cNvSpPr/>
      </dsp:nvSpPr>
      <dsp:spPr>
        <a:xfrm>
          <a:off x="1034496" y="1758506"/>
          <a:ext cx="2506923" cy="1504153"/>
        </a:xfrm>
        <a:prstGeom prst="rect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Dataset spans late 1800s–2022 with daily temperature and climate metrics.</a:t>
          </a:r>
        </a:p>
      </dsp:txBody>
      <dsp:txXfrm>
        <a:off x="1034496" y="1758506"/>
        <a:ext cx="2506923" cy="1504153"/>
      </dsp:txXfrm>
    </dsp:sp>
    <dsp:sp modelId="{562AE571-D56E-40FC-A8FA-C1BDA95D75D2}">
      <dsp:nvSpPr>
        <dsp:cNvPr id="0" name=""/>
        <dsp:cNvSpPr/>
      </dsp:nvSpPr>
      <dsp:spPr>
        <a:xfrm>
          <a:off x="1034496" y="3513352"/>
          <a:ext cx="2506923" cy="1504153"/>
        </a:xfrm>
        <a:prstGeom prst="rect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Goal</a:t>
          </a:r>
          <a:r>
            <a:rPr lang="en-US" sz="2100" kern="1200" dirty="0"/>
            <a:t>: Evaluate ML models and recommend the most accurate approach.</a:t>
          </a:r>
        </a:p>
      </dsp:txBody>
      <dsp:txXfrm>
        <a:off x="1034496" y="3513352"/>
        <a:ext cx="2506923" cy="15041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DE58B-603D-4DDF-9174-09E2ED599E47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E219E-3559-4E1E-BD6F-D937C54FD424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6D1CD-056B-492C-87B9-840A9E16178E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H1: Temperature metrics strongly influence weather pleasantness classification.</a:t>
          </a:r>
        </a:p>
      </dsp:txBody>
      <dsp:txXfrm>
        <a:off x="1493203" y="552"/>
        <a:ext cx="6736396" cy="1292816"/>
      </dsp:txXfrm>
    </dsp:sp>
    <dsp:sp modelId="{E06B3295-B0EC-4EE2-821E-E005BBF757E2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DDB6B-9945-4804-BB42-789A32B10470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5367C-6CFF-4EE2-8C4F-7BD56604E38F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H2: Stations with stable seasonal patterns achieve higher prediction accuracy.</a:t>
          </a:r>
        </a:p>
      </dsp:txBody>
      <dsp:txXfrm>
        <a:off x="1493203" y="1616573"/>
        <a:ext cx="6736396" cy="1292816"/>
      </dsp:txXfrm>
    </dsp:sp>
    <dsp:sp modelId="{76B3C05F-BC07-485E-9A03-73C9542A976A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BC2B7-D827-4B8D-BDA7-E01CC5A7190C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3F0B2-30C9-4A47-9D2F-F05586CBA37E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H3: Nonlinear models (ANN) outperform linear/simpler models (KNN, DT).</a:t>
          </a:r>
        </a:p>
      </dsp:txBody>
      <dsp:txXfrm>
        <a:off x="1493203" y="3232593"/>
        <a:ext cx="6736396" cy="1292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CA92B-0B81-4AF6-A17D-3D7B25321ED5}">
      <dsp:nvSpPr>
        <dsp:cNvPr id="0" name=""/>
        <dsp:cNvSpPr/>
      </dsp:nvSpPr>
      <dsp:spPr>
        <a:xfrm>
          <a:off x="0" y="3332"/>
          <a:ext cx="4638115" cy="1174753"/>
        </a:xfrm>
        <a:prstGeom prst="round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171 climate features standardized for modeling.</a:t>
          </a:r>
        </a:p>
      </dsp:txBody>
      <dsp:txXfrm>
        <a:off x="57347" y="60679"/>
        <a:ext cx="4523421" cy="1060059"/>
      </dsp:txXfrm>
    </dsp:sp>
    <dsp:sp modelId="{BB518455-1E18-4A06-9A4A-4A43BF990BAB}">
      <dsp:nvSpPr>
        <dsp:cNvPr id="0" name=""/>
        <dsp:cNvSpPr/>
      </dsp:nvSpPr>
      <dsp:spPr>
        <a:xfrm>
          <a:off x="0" y="1238565"/>
          <a:ext cx="4638115" cy="1174753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Focus features: mean/min/max temperature across 18 stations.</a:t>
          </a:r>
        </a:p>
      </dsp:txBody>
      <dsp:txXfrm>
        <a:off x="57347" y="1295912"/>
        <a:ext cx="4523421" cy="1060059"/>
      </dsp:txXfrm>
    </dsp:sp>
    <dsp:sp modelId="{70440B3C-7D22-4602-81FE-F900520FFADC}">
      <dsp:nvSpPr>
        <dsp:cNvPr id="0" name=""/>
        <dsp:cNvSpPr/>
      </dsp:nvSpPr>
      <dsp:spPr>
        <a:xfrm>
          <a:off x="0" y="2473798"/>
          <a:ext cx="4638115" cy="1174753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Optimization concepts applied: loss functions, backpropagation, learning rates.</a:t>
          </a:r>
        </a:p>
      </dsp:txBody>
      <dsp:txXfrm>
        <a:off x="57347" y="2531145"/>
        <a:ext cx="4523421" cy="1060059"/>
      </dsp:txXfrm>
    </dsp:sp>
    <dsp:sp modelId="{1DA9B02B-8067-4162-A7AC-0B424BF171D2}">
      <dsp:nvSpPr>
        <dsp:cNvPr id="0" name=""/>
        <dsp:cNvSpPr/>
      </dsp:nvSpPr>
      <dsp:spPr>
        <a:xfrm>
          <a:off x="0" y="3709031"/>
          <a:ext cx="4638115" cy="1174753"/>
        </a:xfrm>
        <a:prstGeom prst="round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Local/global minima visualized in temperature variation patterns.</a:t>
          </a:r>
        </a:p>
      </dsp:txBody>
      <dsp:txXfrm>
        <a:off x="57347" y="3766378"/>
        <a:ext cx="4523421" cy="10600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95411-82BB-4F3A-BC83-B66D0E822DD3}">
      <dsp:nvSpPr>
        <dsp:cNvPr id="0" name=""/>
        <dsp:cNvSpPr/>
      </dsp:nvSpPr>
      <dsp:spPr>
        <a:xfrm>
          <a:off x="0" y="218479"/>
          <a:ext cx="2536031" cy="15216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K-Nearest Neighbors (KNN): ~60–62% accuracy.</a:t>
          </a:r>
        </a:p>
      </dsp:txBody>
      <dsp:txXfrm>
        <a:off x="0" y="218479"/>
        <a:ext cx="2536031" cy="1521618"/>
      </dsp:txXfrm>
    </dsp:sp>
    <dsp:sp modelId="{EABA6718-FF28-4338-94ED-ECFDF96F2A91}">
      <dsp:nvSpPr>
        <dsp:cNvPr id="0" name=""/>
        <dsp:cNvSpPr/>
      </dsp:nvSpPr>
      <dsp:spPr>
        <a:xfrm>
          <a:off x="2789634" y="218479"/>
          <a:ext cx="2536031" cy="15216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Decision Tree: 100% train / 94% test (overfitting).</a:t>
          </a:r>
        </a:p>
      </dsp:txBody>
      <dsp:txXfrm>
        <a:off x="2789634" y="218479"/>
        <a:ext cx="2536031" cy="1521618"/>
      </dsp:txXfrm>
    </dsp:sp>
    <dsp:sp modelId="{1E9CDC02-BB96-4279-AF01-D75FA99BF97E}">
      <dsp:nvSpPr>
        <dsp:cNvPr id="0" name=""/>
        <dsp:cNvSpPr/>
      </dsp:nvSpPr>
      <dsp:spPr>
        <a:xfrm>
          <a:off x="5579268" y="218479"/>
          <a:ext cx="2536031" cy="15216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ANN Scenario 1: 89% / 91%.</a:t>
          </a:r>
        </a:p>
      </dsp:txBody>
      <dsp:txXfrm>
        <a:off x="5579268" y="218479"/>
        <a:ext cx="2536031" cy="1521618"/>
      </dsp:txXfrm>
    </dsp:sp>
    <dsp:sp modelId="{EC26AFDA-72CD-42B5-8C58-95760D4288E9}">
      <dsp:nvSpPr>
        <dsp:cNvPr id="0" name=""/>
        <dsp:cNvSpPr/>
      </dsp:nvSpPr>
      <dsp:spPr>
        <a:xfrm>
          <a:off x="1394817" y="1993701"/>
          <a:ext cx="2536031" cy="15216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ANN Scenario 2: 94% / 93%.</a:t>
          </a:r>
        </a:p>
      </dsp:txBody>
      <dsp:txXfrm>
        <a:off x="1394817" y="1993701"/>
        <a:ext cx="2536031" cy="1521618"/>
      </dsp:txXfrm>
    </dsp:sp>
    <dsp:sp modelId="{81B1A029-0B72-4FE2-90F3-2CECFEE7D0B3}">
      <dsp:nvSpPr>
        <dsp:cNvPr id="0" name=""/>
        <dsp:cNvSpPr/>
      </dsp:nvSpPr>
      <dsp:spPr>
        <a:xfrm>
          <a:off x="4184451" y="1993701"/>
          <a:ext cx="2536031" cy="15216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ANN Scenario 3: 98% / 96% (best performing model).</a:t>
          </a:r>
        </a:p>
      </dsp:txBody>
      <dsp:txXfrm>
        <a:off x="4184451" y="1993701"/>
        <a:ext cx="2536031" cy="1521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53D83-060D-47D6-863A-AE82D2A6E955}">
      <dsp:nvSpPr>
        <dsp:cNvPr id="0" name=""/>
        <dsp:cNvSpPr/>
      </dsp:nvSpPr>
      <dsp:spPr>
        <a:xfrm>
          <a:off x="18535" y="659889"/>
          <a:ext cx="1080124" cy="10801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1EB09-A946-4066-A42A-BDC70FE872AC}">
      <dsp:nvSpPr>
        <dsp:cNvPr id="0" name=""/>
        <dsp:cNvSpPr/>
      </dsp:nvSpPr>
      <dsp:spPr>
        <a:xfrm>
          <a:off x="245361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D3DA4-B6A3-4B2A-97F3-53C45D59B0D6}">
      <dsp:nvSpPr>
        <dsp:cNvPr id="0" name=""/>
        <dsp:cNvSpPr/>
      </dsp:nvSpPr>
      <dsp:spPr>
        <a:xfrm>
          <a:off x="1330115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Hidden layers: (50, 20, 10), max_iter=1000, tol=0.00001.</a:t>
          </a:r>
        </a:p>
      </dsp:txBody>
      <dsp:txXfrm>
        <a:off x="1330115" y="659889"/>
        <a:ext cx="2546008" cy="1080124"/>
      </dsp:txXfrm>
    </dsp:sp>
    <dsp:sp modelId="{CFB5622E-1A4A-4C9E-AE4F-B66D0D1A8DBD}">
      <dsp:nvSpPr>
        <dsp:cNvPr id="0" name=""/>
        <dsp:cNvSpPr/>
      </dsp:nvSpPr>
      <dsp:spPr>
        <a:xfrm>
          <a:off x="4319746" y="659889"/>
          <a:ext cx="1080124" cy="10801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811AB-FC23-4A93-B22A-D9C81044916B}">
      <dsp:nvSpPr>
        <dsp:cNvPr id="0" name=""/>
        <dsp:cNvSpPr/>
      </dsp:nvSpPr>
      <dsp:spPr>
        <a:xfrm>
          <a:off x="4546573" y="886715"/>
          <a:ext cx="626472" cy="626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D806E-3BE7-4016-8DF3-5ACF58F857BC}">
      <dsp:nvSpPr>
        <dsp:cNvPr id="0" name=""/>
        <dsp:cNvSpPr/>
      </dsp:nvSpPr>
      <dsp:spPr>
        <a:xfrm>
          <a:off x="5631327" y="659889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Highest stability across stations.</a:t>
          </a:r>
        </a:p>
      </dsp:txBody>
      <dsp:txXfrm>
        <a:off x="5631327" y="659889"/>
        <a:ext cx="2546008" cy="1080124"/>
      </dsp:txXfrm>
    </dsp:sp>
    <dsp:sp modelId="{F0F9F6AD-9A75-40B8-9BBB-0A49A9859CD3}">
      <dsp:nvSpPr>
        <dsp:cNvPr id="0" name=""/>
        <dsp:cNvSpPr/>
      </dsp:nvSpPr>
      <dsp:spPr>
        <a:xfrm>
          <a:off x="18535" y="2452790"/>
          <a:ext cx="1080124" cy="10801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7318D-6072-4F4E-915F-9C02E504076B}">
      <dsp:nvSpPr>
        <dsp:cNvPr id="0" name=""/>
        <dsp:cNvSpPr/>
      </dsp:nvSpPr>
      <dsp:spPr>
        <a:xfrm>
          <a:off x="245361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6A13A-547E-4FDB-9B25-7E1210244FB9}">
      <dsp:nvSpPr>
        <dsp:cNvPr id="0" name=""/>
        <dsp:cNvSpPr/>
      </dsp:nvSpPr>
      <dsp:spPr>
        <a:xfrm>
          <a:off x="1330115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Best for nonlinear weather relationships.</a:t>
          </a:r>
        </a:p>
      </dsp:txBody>
      <dsp:txXfrm>
        <a:off x="1330115" y="2452790"/>
        <a:ext cx="2546008" cy="1080124"/>
      </dsp:txXfrm>
    </dsp:sp>
    <dsp:sp modelId="{BD3E1F47-DAFB-4C90-9FC7-01CA99D0F1A1}">
      <dsp:nvSpPr>
        <dsp:cNvPr id="0" name=""/>
        <dsp:cNvSpPr/>
      </dsp:nvSpPr>
      <dsp:spPr>
        <a:xfrm>
          <a:off x="4319746" y="2452790"/>
          <a:ext cx="1080124" cy="108012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D6CA8-F53C-4599-9B40-6F2381B2C446}">
      <dsp:nvSpPr>
        <dsp:cNvPr id="0" name=""/>
        <dsp:cNvSpPr/>
      </dsp:nvSpPr>
      <dsp:spPr>
        <a:xfrm>
          <a:off x="4546573" y="2679617"/>
          <a:ext cx="626472" cy="626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6DAD5-0491-49D2-9393-60A6A30C152D}">
      <dsp:nvSpPr>
        <dsp:cNvPr id="0" name=""/>
        <dsp:cNvSpPr/>
      </dsp:nvSpPr>
      <dsp:spPr>
        <a:xfrm>
          <a:off x="5631327" y="2452790"/>
          <a:ext cx="2546008" cy="108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Generalizes better than Decision Trees and KNN.</a:t>
          </a:r>
        </a:p>
      </dsp:txBody>
      <dsp:txXfrm>
        <a:off x="5631327" y="2452790"/>
        <a:ext cx="2546008" cy="10801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E6FD0-E258-4A8C-AD30-BF9B4D5A026F}">
      <dsp:nvSpPr>
        <dsp:cNvPr id="0" name=""/>
        <dsp:cNvSpPr/>
      </dsp:nvSpPr>
      <dsp:spPr>
        <a:xfrm>
          <a:off x="1099810" y="590205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A6C8C-4DD7-48B2-ABF9-2DFAFC9C09E3}">
      <dsp:nvSpPr>
        <dsp:cNvPr id="0" name=""/>
        <dsp:cNvSpPr/>
      </dsp:nvSpPr>
      <dsp:spPr>
        <a:xfrm>
          <a:off x="85060" y="2702599"/>
          <a:ext cx="369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Questions?</a:t>
          </a:r>
        </a:p>
      </dsp:txBody>
      <dsp:txXfrm>
        <a:off x="85060" y="2702599"/>
        <a:ext cx="3690000" cy="900000"/>
      </dsp:txXfrm>
    </dsp:sp>
    <dsp:sp modelId="{133B0A1A-0492-4F9D-B26D-CA5912774EAE}">
      <dsp:nvSpPr>
        <dsp:cNvPr id="0" name=""/>
        <dsp:cNvSpPr/>
      </dsp:nvSpPr>
      <dsp:spPr>
        <a:xfrm>
          <a:off x="5435560" y="590205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9C0DE-A15D-40FA-BEF5-9C80D1A54FD8}">
      <dsp:nvSpPr>
        <dsp:cNvPr id="0" name=""/>
        <dsp:cNvSpPr/>
      </dsp:nvSpPr>
      <dsp:spPr>
        <a:xfrm>
          <a:off x="4420810" y="2702599"/>
          <a:ext cx="369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Contact: Olufemi Ige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hlinkClick xmlns:r="http://schemas.openxmlformats.org/officeDocument/2006/relationships" r:id="rId5"/>
            </a:rPr>
            <a:t>feminoble8@gmail.com</a:t>
          </a:r>
          <a:r>
            <a:rPr lang="en-US" sz="1900" kern="1200" dirty="0"/>
            <a:t> </a:t>
          </a:r>
        </a:p>
      </dsp:txBody>
      <dsp:txXfrm>
        <a:off x="4420810" y="2702599"/>
        <a:ext cx="36900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EDAE8-C35F-427C-A6F4-F9E44C14CD33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EFBD8-55D5-4343-AE3B-BD214CD8D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9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/>
              <a:t>Good [morning/afternoon], everyone. Thank you for joining me today.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This presentation focuses on how machine learning can be used to predict pleasant and unpleasant weather conditions across Europe.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I’ll be sharing insights from my work with historical climate data, where I evaluated different supervised machine learning models to understand which approaches are most effective for climate-related decision-making.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Climate prediction matters because it directly supports planning, risk management, and long-term adaptation strategies for communities, governments, and nonprofit organizations like ClimateWins.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EFBD8-55D5-4343-AE3B-BD214CD8DE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3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/>
              <a:t>The main objective of this project was to evaluate and compare different machine learning models for weather prediction.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The analysis uses a large historical dataset collected from 18 weather stations across Europe, covering daily observations from the late 1800s up to 2022.</a:t>
            </a:r>
          </a:p>
          <a:p>
            <a:pPr>
              <a:buNone/>
            </a:pPr>
            <a:r>
              <a:rPr lang="en-US" i="0" dirty="0"/>
              <a:t>This long-time span allows us to study both short-term variability and long-term climate trends.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Accurate climate modeling is increasingly important because it helps organizations anticipate extreme weather, improve preparedness, and make evidence-based decisions in the face of climate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EFBD8-55D5-4343-AE3B-BD214CD8DE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14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/>
              <a:t>Based on the project goals and prior research, I tested three main hypotheses.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First, I hypothesized that temperature-related variables—such as mean, minimum, and maximum temperature—are strong predictors of whether a day is classified as pleasant or unpleasant.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Second, I expected that weather stations with more stable and consistent seasonal patterns would produce higher prediction accuracy.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Third, I hypothesized that nonlinear machine learning models, particularly artificial neural networks, would outperform simpler models because climate data often contains complex, nonlinear relationships.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These hypotheses help guide both model selection and interpretation of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EFBD8-55D5-4343-AE3B-BD214CD8DE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0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/>
              <a:t>The dataset used in this analysis comes from the European Climate Assessment &amp; Dataset, which is a well-established and widely used climate data source.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However, like most real-world datasets, it comes with potential bias risks.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These include historical measurement gaps, differences in recording instruments over time, imbalance between pleasant and unpleasant weather labels, and geographic variability between stations.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To reduce technical bias and ensure fair comparisons across models, I standardized the data using feature scaling.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Maintaining data integrity is especially critical in climate research, because biased or poorly processed data can lead to misleading conclusions.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EFBD8-55D5-4343-AE3B-BD214CD8DE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/>
              <a:t>Before applying machine learning models, the dataset was processed and optimized.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In total, 171 climate-related features were standardized to ensure that no single variable dominated the learning process due to scale differences.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The analysis focused primarily on temperature features—mean, minimum, and maximum values—since they are closely tied to human perceptions of weather pleasantness.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Key optimization concepts such as loss functions, learning rates, and weight updates were applied, particularly in the neural network models.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Additionally, temperature variation patterns were visualized to better understand the structure of the data and how models respond to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EFBD8-55D5-4343-AE3B-BD214CD8DE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2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/>
              <a:t>Several supervised learning models were evaluated in this project.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These included K-Nearest Neighbors, Decision Trees, and multiple Artificial Neural Network configurations.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The KNN model achieved moderate accuracy but struggled with more complex patterns.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The Decision Tree model performed extremely well on training data but showed signs of overfitting, as its test performance was lower.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The Artificial Neural Network models showed progressively better performance as model complexity increased, with later scenarios achieving strong and consistent accuracy across stations.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EFBD8-55D5-4343-AE3B-BD214CD8DE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9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/>
              <a:t>Based on overall performance, Artificial Neural Network Scenario 3 is recommended as the best model for ClimateWins.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This model uses three hidden layers with 50, 20, and 10 neurons, along with a higher number of training iterations and a lower tolerance value.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It achieved the highest and most stable accuracy on both training and test data, indicating strong generalization rather than memorization.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Most importantly, this model is well-suited for capturing nonlinear relationships, which are common in climate and weather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EFBD8-55D5-4343-AE3B-BD214CD8DE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7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/>
              <a:t>To summarize, this analysis shows that machine learning—particularly artificial neural networks—can effectively classify weather conditions using historical climate data.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Among all models tested, ANN Scenario 3 provided the best balance between accuracy and generalization.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Next steps include expanding the feature set to incorporate additional climate variables such as sunshine, radiation, and humidity.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Further validation using cross-validation techniques would improve robustness, and eventually these models could be applied to real-time weather streams to support ClimateWins’ operational planning.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EFBD8-55D5-4343-AE3B-BD214CD8DE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1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0" dirty="0"/>
              <a:t>Thank you very much for your time and attention.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I welcome any questions, feedback, or discussion on this analysis or on potential future directions.</a:t>
            </a:r>
          </a:p>
          <a:p>
            <a:pPr>
              <a:buNone/>
            </a:pPr>
            <a:endParaRPr lang="en-US" i="0" dirty="0"/>
          </a:p>
          <a:p>
            <a:pPr>
              <a:buNone/>
            </a:pPr>
            <a:r>
              <a:rPr lang="en-US" i="0" dirty="0"/>
              <a:t>Please feel free to reach out if you’d like to follow up after the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EFBD8-55D5-4343-AE3B-BD214CD8DE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3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9141714" cy="3490956"/>
            <a:chOff x="651279" y="598259"/>
            <a:chExt cx="10889442" cy="5680742"/>
          </a:xfrm>
        </p:grpSpPr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Whales in the sea">
            <a:extLst>
              <a:ext uri="{FF2B5EF4-FFF2-40B4-BE49-F238E27FC236}">
                <a16:creationId xmlns:a16="http://schemas.microsoft.com/office/drawing/2014/main" id="{91B62040-89D7-EEA1-7E6B-BA5FF0A2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43" r="14202" b="1"/>
          <a:stretch>
            <a:fillRect/>
          </a:stretch>
        </p:blipFill>
        <p:spPr>
          <a:xfrm>
            <a:off x="5407422" y="1751587"/>
            <a:ext cx="3763203" cy="355865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281" y="1014574"/>
            <a:ext cx="4225148" cy="2226769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>
                <a:solidFill>
                  <a:schemeClr val="bg1"/>
                </a:solidFill>
              </a:rPr>
              <a:t>ClimateWins: Machine Learning Results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91396"/>
            <a:ext cx="5539472" cy="2487212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</a:rPr>
              <a:t>Olufemi Ige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</a:rPr>
              <a:t>December 2025</a:t>
            </a:r>
          </a:p>
          <a:p>
            <a:pPr algn="l">
              <a:lnSpc>
                <a:spcPct val="90000"/>
              </a:lnSpc>
            </a:pPr>
            <a:endParaRPr lang="en-US" b="1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</a:rPr>
              <a:t>CareerFoundry: Data Analytics &amp; Machine Learning</a:t>
            </a:r>
          </a:p>
          <a:p>
            <a:pPr algn="l">
              <a:lnSpc>
                <a:spcPct val="90000"/>
              </a:lnSpc>
            </a:pPr>
            <a:endParaRPr 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73" y="365125"/>
            <a:ext cx="4963885" cy="132556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 dirty="0"/>
              <a:t>Project Objective &amp;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3E4EE-B3D2-0EA8-604C-DF46EF26EF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617" r="10319" b="-2"/>
          <a:stretch>
            <a:fillRect/>
          </a:stretch>
        </p:blipFill>
        <p:spPr>
          <a:xfrm>
            <a:off x="4972050" y="1305906"/>
            <a:ext cx="384167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687822"/>
            <a:ext cx="4103360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921125"/>
            <a:ext cx="593266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93B33E-06DA-F87E-6401-EB2190C72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762629"/>
              </p:ext>
            </p:extLst>
          </p:nvPr>
        </p:nvGraphicFramePr>
        <p:xfrm>
          <a:off x="205273" y="1836834"/>
          <a:ext cx="4575917" cy="5021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b="1" dirty="0"/>
              <a:t>Project Hypotheses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AAA300-B9FB-25C2-4818-7A6C0A421B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Dataset, Integrity, Bias Risks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700" b="1"/>
              <a:t>Dataset</a:t>
            </a:r>
            <a:endParaRPr lang="en-US" sz="27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/>
              <a:t>Source: European Climate Assessment &amp; Dataset (ECA&amp;D)</a:t>
            </a:r>
          </a:p>
          <a:p>
            <a:pPr>
              <a:lnSpc>
                <a:spcPct val="90000"/>
              </a:lnSpc>
              <a:buNone/>
            </a:pPr>
            <a:r>
              <a:rPr lang="en-US" sz="2700" b="1"/>
              <a:t>Integrity Considerations</a:t>
            </a:r>
            <a:endParaRPr lang="en-US" sz="27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/>
              <a:t>Historical measurement gaps and device inconsistencies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/>
              <a:t>Data standardized using </a:t>
            </a:r>
            <a:r>
              <a:rPr lang="en-US" sz="2700" i="1" err="1"/>
              <a:t>StandardScaler</a:t>
            </a:r>
            <a:r>
              <a:rPr lang="en-US" sz="2700"/>
              <a:t> for uniformity</a:t>
            </a:r>
          </a:p>
          <a:p>
            <a:pPr>
              <a:lnSpc>
                <a:spcPct val="90000"/>
              </a:lnSpc>
              <a:buNone/>
            </a:pPr>
            <a:r>
              <a:rPr lang="en-US" sz="2700" b="1"/>
              <a:t>Bias Risks</a:t>
            </a:r>
            <a:endParaRPr lang="en-US" sz="27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/>
              <a:t>Data imbalance between pleasant and unpleasant labels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/>
              <a:t>Geographic variability across weather stations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7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877720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76A8F9C6-ED35-4E0A-AC66-5241CA206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4F71A736-42D6-4F11-8A7B-633C4062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141" y="412979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01925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Optimization &amp; Feature Processing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31430" y="5364542"/>
            <a:ext cx="1171823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571B16-D62A-4B37-A469-E72C79D6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3667" y="444870"/>
            <a:ext cx="5193577" cy="566580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E0A0BC-3EE4-4453-9522-08FF2DE30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6184" y="436482"/>
            <a:ext cx="5201060" cy="566580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BE36BD-9903-4FB5-BBE7-1023D7F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3141" y="305936"/>
            <a:ext cx="5207858" cy="568529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8C7183-BB39-4BD1-BCEE-A54C697140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078830"/>
              </p:ext>
            </p:extLst>
          </p:nvPr>
        </p:nvGraphicFramePr>
        <p:xfrm>
          <a:off x="3877235" y="693271"/>
          <a:ext cx="4638115" cy="488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3998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7201"/>
            <a:ext cx="84582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990599"/>
            <a:ext cx="7429500" cy="685800"/>
          </a:xfrm>
        </p:spPr>
        <p:txBody>
          <a:bodyPr anchor="t">
            <a:normAutofit/>
          </a:bodyPr>
          <a:lstStyle/>
          <a:p>
            <a:r>
              <a:rPr lang="en-US" sz="3500"/>
              <a:t>Supervised Learning Models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642B62-2FDA-8421-CB6B-D7D6CA02D3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268506"/>
              </p:ext>
            </p:extLst>
          </p:nvPr>
        </p:nvGraphicFramePr>
        <p:xfrm>
          <a:off x="514350" y="2137228"/>
          <a:ext cx="81153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it-IT" sz="3500">
                <a:solidFill>
                  <a:srgbClr val="FFFFFF"/>
                </a:solidFill>
              </a:rPr>
              <a:t>Recommended Model: ANN Scenario 3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48B9A7-1648-8621-977A-C86B02BE7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95734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4000" b="1" dirty="0"/>
              <a:t>Summary &amp;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38" y="1681653"/>
            <a:ext cx="6101026" cy="4756470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400" b="1" dirty="0"/>
              <a:t>Summary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ANN Scenario 3 provides the best accuracy and generalizability.</a:t>
            </a:r>
          </a:p>
          <a:p>
            <a:pPr>
              <a:buNone/>
            </a:pPr>
            <a:r>
              <a:rPr lang="en-US" sz="2400" b="1" dirty="0"/>
              <a:t>Next Steps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Expand feature set (sunshine, radiation, humidity).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Test with cross-validation for robustness.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Apply models to real-time ClimateWins weather streams.</a:t>
            </a:r>
          </a:p>
          <a:p>
            <a:pPr marL="0" indent="0">
              <a:buNone/>
            </a:pPr>
            <a:endParaRPr lang="en-US" sz="2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Sun">
            <a:extLst>
              <a:ext uri="{FF2B5EF4-FFF2-40B4-BE49-F238E27FC236}">
                <a16:creationId xmlns:a16="http://schemas.microsoft.com/office/drawing/2014/main" id="{A6FE23A3-7B92-6B86-5212-950E939B1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Thank You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3952BB-45C8-116E-2EA2-AD1752CC6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8857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1175</Words>
  <Application>Microsoft Office PowerPoint</Application>
  <PresentationFormat>On-screen Show (4:3)</PresentationFormat>
  <Paragraphs>126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Calibri</vt:lpstr>
      <vt:lpstr>Office Theme</vt:lpstr>
      <vt:lpstr>ClimateWins: Machine Learning Results Presentation</vt:lpstr>
      <vt:lpstr>Project Objective &amp; Background</vt:lpstr>
      <vt:lpstr>Project Hypotheses</vt:lpstr>
      <vt:lpstr>Dataset, Integrity, Bias Risks</vt:lpstr>
      <vt:lpstr>Optimization &amp; Feature Processing</vt:lpstr>
      <vt:lpstr>Supervised Learning Models Used</vt:lpstr>
      <vt:lpstr>Recommended Model: ANN Scenario 3</vt:lpstr>
      <vt:lpstr>Summary &amp; Next Steps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Olufemi Ige</cp:lastModifiedBy>
  <cp:revision>6</cp:revision>
  <dcterms:created xsi:type="dcterms:W3CDTF">2013-01-27T09:14:16Z</dcterms:created>
  <dcterms:modified xsi:type="dcterms:W3CDTF">2026-01-01T22:54:25Z</dcterms:modified>
  <cp:category/>
</cp:coreProperties>
</file>